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,  a servant of God  and of the Lord Jesus Christ:To the twelve tribes  dispersed abroad. ,Greetings. Trials and Maturity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it a great joy, my brothers and sisters, whenever you experience various trial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know that the testing of your faith produces endur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endurance have its full effect, so that you may be mature and complete, lacking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any of you lacks wisdom, he should ask God #— #who gives to all generously and ungrudgingly #— #and it will be given to hi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ask in faith without doubting.  For the doubter is like the surging sea, driven and tossed by the w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erson should not expect to receive anything from the Lor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double-minded and unstable in all his ways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brother of humble circumstances boast in his exaltati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the rich boast in his humiliation because he will pass away like a flower of the fiel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un rises and, together with the scorching wind, dries up the grass; its flower falls off, and its beautiful appearance perishes. In the same way, the rich person will wither away while pursuing his activiti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who endures trials, because when he has stood the test he will receive the crown  of life that God  has promised to those who love hi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undergoing a trial should say, “I am being tempted by God,” since God is not tempted by evil, and he himself doesn’t tempt any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ach person is tempted when he is drawn away and enticed by his own evil desir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desire has conceived, it gives birth to sin, and when sin is fully grown, it gives birth to dea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deceived, my dear brothers and sister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ood and perfect gift is from above, coming down from the Father of lights, who does not change like shifting shadow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own choice, he gave us birth by the word of truth so that we would be a kind of firstfruits of his creatures. Hearing and Doing the Word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brothers and sisters, understand this: Everyone should be quick to listen, slow to speak, and slow to anger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uman anger does not accomplish God’s righteous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ridding yourselves of all moral filth and the evil that is so prevalent,  humbly receive the implanted word, which is able to save your soul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  be doers of the word and not hearers only, deceiving yourselv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f anyone is a hearer of the word and not a doer, he is like someone looking at his own face  in a mirr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oks at himself, goes away, and immediately forgets what kind of person he w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ne who looks intently into the perfect law of freedom and perseveres in it, and is not a forgetful hearer but a doer who works #— #this person will be blessed in what he doe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  thinks he is religious without controlling his tongue,  his religion is useless and he deceives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e and undefiled religion before God the Father is this: to look after orphans and widows  in their distress and to keep oneself unstained from the world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2026-10-13T17:22:30Z</dcterms:created>
  <dcterms:modified xsi:type="dcterms:W3CDTF">2026-10-13T17:22:30Z</dcterms:modified>
  <dc:title>Bible.com.au: James 1:1-27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