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presProps" Target="presProps.xml"/>
  <Relationship Id="rId34" Type="http://schemas.openxmlformats.org/officeDocument/2006/relationships/viewProps" Target="viewProps.xml"/>
  <Relationship Id="rId3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4979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mes 1:1-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ing double-minded and unstable in all his ways. 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brother of humble circumstances boast in his exaltation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let the rich boast in his humiliation because he will pass away like a flower of the field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sun rises and, together with the scorching wind, dries up the grass; its flower falls off, and its beautiful appearance perishes. In the same way, the rich person will wither away while pursuing his activities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is the one who endures trials, because when he has stood the test he will receive the crown  of life that God  has promised to those who love him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one undergoing a trial should say, “I am being tempted by God,” since God is not tempted by evil, and he himself doesn’t tempt anyon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each person is tempted when he is drawn away and enticed by his own evil desire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fter desire has conceived, it gives birth to sin, and when sin is fully grown, it gives birth to death.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’t be deceived, my dear brothers and sisters.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good and perfect gift is from above, coming down from the Father of lights, who does not change like shifting shadows.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eeting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his own choice, he gave us birth by the word of truth so that we would be a kind of firstfruits of his creatures. Hearing and Doing the Word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dear brothers and sisters, understand this: Everyone should be quick to listen, slow to speak, and slow to anger, 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uman anger does not accomplish God’s righteousnes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, ridding yourselves of all moral filth and the evil that is so prevalent,  humbly receive the implanted word, which is able to save your souls. 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  be doers of the word and not hearers only, deceiving yourselve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if anyone is a hearer of the word and not a doer, he is like someone looking at his own face  in a mirror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looks at himself, goes away, and immediately forgets what kind of person he wa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one who looks intently into the perfect law of freedom and perseveres in it, and is not a forgetful hearer but a doer who works #— #this person will be blessed in what he does. 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nyone  thinks he is religious without controlling his tongue,  his religion is useless and he deceives himself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ure and undefiled religion before God the Father is this: to look after orphans and widows  in their distress and to keep oneself unstained from the world. 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mes,  a servant of God  and of the Lord Jesus Christ:To the twelve tribes  dispersed abroad. ,Greetings. Trials and Maturity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nsider it a great joy, my brothers and sisters, whenever you experience various trials,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you know that the testing of your faith produces enduranc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let endurance have its full effect, so that you may be mature and complete, lacking nothing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f any of you lacks wisdom, he should ask God #— #who gives to all generously and ungrudgingly #— #and it will be given to him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let him ask in faith without doubting.  For the doubter is like the surging sea, driven and tossed by the win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person should not expect to receive anything from the Lord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">
  <a:themeElements>
    <a:clrScheme name="Theme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2026-06-12T03:05:26Z</dcterms:created>
  <dcterms:modified xsi:type="dcterms:W3CDTF">2026-06-12T03:05:26Z</dcterms:modified>
  <dc:title>Bible.com.au: James 1:1-27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