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80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 gloom of the distressed land will not be like that of the former times when he humbled the land of Zebulun and the land of Naphtali.  But in the future he will bring honor to the way of the sea, to the land east of the Jordan, and to Galilee of the n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alking in darknesshave seen a great light; a light has dawnedon those living in the land of darknes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larged the nationand increased its joy. ,The people have rejoiced before youas they rejoice at harvest timeand as they rejoice when dividing spoil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ou have shattered their oppressive yoke and the rod on their shoulders,the staff of their oppressor,just as you did on the day of Midia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ry trampling boot of battleand the bloodied garments of warwill be burned as fuel for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a child will be born for us,a son will be given to us, and the government will be on his shoulders. He will be namedWonderful Counselor,  Mighty God, Eternal Father,  Prince of Pea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ominion will be vast,and its prosperity will never end. He will reign on the throne of Davidand over his kingdom,to establish and sustain itwith justice and righteousness from now on and forever.The zeal of the Lord of Armies will accomplish this. The Hand Raised against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2026-06-18T06:23:55Z</dcterms:created>
  <dcterms:modified xsi:type="dcterms:W3CDTF">2026-06-18T06:23:55Z</dcterms:modified>
  <dc:title>Bible.com.au: Isaiah 9:1-7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