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ill pour into Judah,flood over it, and sweep through,reaching up to the neck; and its flooded banks will fill your entire land, Immanue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nd together,  peoples, and be broken;pay attention, all you distant lands;prepare for war, and be broken;prepare for war, and be br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a plan; it will fail. Make a prediction; it will not happen.For God is with us. ,The Lord of Armies, the Only Refu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what the Lord said to me with great power, to keep  me from going the way of this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everything a conspiracythat these people say is a conspiracy. Do not fear what they fear; do not be terri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regard only the Lord of Armies as holy. Only he should be feared; only he should be held in aw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sanctuary; but for the two houses of Israel,he will be a stone  to stumble overand a rock to trip over, and a trap and a snare to the inhabitant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will stumble over these; 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e testimony. Seal up the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 who is hiding his face from the house of Jacob. I will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ing Assyrian Inva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 am with the children the Lord has given me  to be signs and wonders in Israel from the Lord of Armies who dwells on Mount Z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say to you, “Inquire of the mediums and the spiritists who chirp and mutter,”  shouldn’t a people inquire of their God?  Should they inquire of the dead on behalf of the liv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to God’s instruction and testimony!  If they do not speak according to this word, there will be no dawn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wander through the land, dejected and hungry. When they are famished, they will become enraged, and, looking upward,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look toward the earth  and see only distress, darkness, and the gloom of affliction, and they will be driven into thick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Take a large piece of parchment  and write on it with an ordinary pen: , Maher-shalal-hash-baz.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appointed  trustworthy witnesses #— #the priest Uriah and Zechariah son of Jeberechi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s then intimate with the prophetess, and she conceived and gave birth to a son.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call ‘Father,’ or ‘Mother,’  the wealth of Damascus and the spoils of Samaria will be carried off to the king of Assyri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se people rejectedthe slowly flowing water of Shiloahand rejoiced with  Rezinand the son of Remalia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ertainly bring against themthe mighty rushing water of the Euphrates River —the king of Assyria and all his glory.It will overflow its channelsand spill over all its bank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2026-06-12T03:49:36Z</dcterms:created>
  <dcterms:modified xsi:type="dcterms:W3CDTF">2026-06-12T03:49:36Z</dcterms:modified>
  <dc:title>Bible.com.au: Isaiah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