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7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will pour into Judah,flood over it, and sweep through,reaching up to the neck; and its flooded banks will fill your entire land, Immanuel!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nd together,  peoples, and be broken;pay attention, all you distant lands;prepare for war, and be broken;prepare for war, and be bro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evise a plan; it will fail. Make a prediction; it will not happen.For God is with us. ,The Lord of Armies, the Only Refu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is is what the Lord said to me with great power, to keep  me from going the way of this peopl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call everything a conspiracythat these people say is a conspiracy. Do not fear what they fear; do not be terrif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o regard only the Lord of Armies as holy. Only he should be feared; only he should be held in aw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be a sanctuary; but for the two houses of Israel,he will be a stone  to stumble overand a rock to trip over, and a trap and a snare to the inhabitants of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ny will stumble over these; they will fall and be broken;they will be snared and captu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nd up the testimony. Seal up the instruction  among my discip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wait for the Lord, who is hiding his face from the house of Jacob. I will wait for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ming Assyrian Inva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I am with the children the Lord has given me  to be signs and wonders in Israel from the Lord of Armies who dwells on Mount Z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say to you, “Inquire of the mediums and the spiritists who chirp and mutter,”  shouldn’t a people inquire of their God?  Should they inquire of the dead on behalf of the living?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to God’s instruction and testimony!  If they do not speak according to this word, there will be no dawn for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ill wander through the land, dejected and hungry. When they are famished, they will become enraged, and, looking upward, will curse their king and thei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ill look toward the earth  and see only distress, darkness, and the gloom of affliction, and they will be driven into thick dark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e, “Take a large piece of parchment  and write on it with an ordinary pen: , Maher-shalal-hash-baz.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appointed  trustworthy witnesses #— #the priest Uriah and Zechariah son of Jeberechia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as then intimate with the prophetess, and she conceived and gave birth to a son. The Lord said to me, “Name him Maher-shalal-hash-baz,]]></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before the boy knows how to call ‘Father,’ or ‘Mother,’  the wealth of Damascus and the spoils of Samaria will be carried off to the king of Assyri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poke to me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ese people rejectedthe slowly flowing water of Shiloahand rejoiced with  Rezinand the son of Remalia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ill certainly bring against themthe mighty rushing water of the Euphrates River —the king of Assyria and all his glory.It will overflow its channelsand spill over all its banks.]]></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2026-06-12T03:05:26Z</dcterms:created>
  <dcterms:modified xsi:type="dcterms:W3CDTF">2026-06-12T03:05:26Z</dcterms:modified>
  <dc:title>Bible.com.au: Isaiah 8:1-22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