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ef city of Aram is Damascus,the chief of Damascus is Rezin(within sixty-five yearsEphraim will be too shattered to be a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hief city of Ephraim is Samaria,and the chief of Samaria is the son of Remaliah.If you do not stand firm in your faith,then you will not stand at all.The Immanuel Prophec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Lord spoke again to Aha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k for a sign  from the Lord your God #— #it can be as deep as Sheol or as high as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haz replied, “I will not ask. I will not test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aiah  said, “Listen, house of David! Is it not enough for you to try the patience of men? Will you also try the patience of my Go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e Lord himself will give you  a sign: See, the virgin will conceive,  have a son, and name him Immanue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y the time he learns to reject what is bad and choose what is good,  he will be eating curds  and hone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before the boy knows to reject what is bad and choose what is good, the land of the two kings you dread will be abando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will bring on you, your people, and your father’s house such a time as has never been since Ephraim separated from Judah:  He will bring the king of Assyria.”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essage to Ahaz]]></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at day the Lord will whistle  to fliesat the farthest streams of the Nileand to bees in the land of As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of them will come and settlein the steep ravines, in the clefts of the rocks, in all the thornbushes, and in all the water hol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at day the Lord will use a razor  hired from beyond the Euphrates River #— #the king of Assyria  #— #to shave the hair on your heads, the hair on your legs, and even your bea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at daya man will raise a young cow and two shee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from the abundant milk they givehe will eat curds,for every survivor in the land will eat curds and honey.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 that dayevery place where there were a thousand vines,worth a thousand pieces of silver,will become thorns and brier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man will go there with bow and arrowsbecause the whole land will be thorns and bri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will not go to all the hillsthat were once tilled with a hoe,for fear of the thorns and briers.Those hills will be places for oxen to grazeand for sheep to tram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took place during the reign of Ahaz, son of Jotham, son of Uzziah king of Judah:  Aram’s King Rezin and Israel’s King Pekah son of Remaliah went to fight against Jerusalem,  but they were not able to conquer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it became known to the house of David  that Aram had occupied Ephraim,  the heart of Ahaz  and the hearts of his people trembled like trees of a forest shaking in the wi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id to Isaiah, “Go out with your son Shear-jashub , to meet Ahaz at the end of the conduit of the upper pool,  by the road to the Launderer’s Fie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y to him: Calm down and be quiet. Don’t be afraid or cowardly  because of these two smoldering sticks, the fierce anger of Rezin and Aram, and the son of Remal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ram, along with Ephraim and the son of Remaliah, has plotted harm against you. They s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s go up against Judah, terrorize it, and conquer it for ourselves. Then we can install Tabeel’s son as king in i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God says:It will not happen; it will not occur. ]]></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2026-06-02T20:04:25Z</dcterms:created>
  <dcterms:modified xsi:type="dcterms:W3CDTF">2026-06-02T20:04:25Z</dcterms:modified>
  <dc:title>Bible.com.au: Isaiah 7:1-25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