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s heard of such a thing?Who has seen such things?Can a land be born in one dayor a nation be delivered in an instant?Yet as soon as Zion was in labor,she gave birth to her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I bring a baby to the point of birthand not deliver it? ”says the Lord;“or will I who deliver, close the womb? ”says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glad for Jerusalem and rejoice over her,all who love her. Rejoice greatly with her,all who mourn over h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you may nurse and be satisfiedfrom her comforting breastand drink deeply and delight yourselvesfrom her glorious brea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is what the Lord says:I will make peace flow to her like a river, and the wealth  of nations like a flood; you will nurse and be carried on her hip and bounced on her l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a mother comforts her son,so I will comfort you, and you will be comforted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see, you will rejoice,and you  will flourish like grass; then the Lord’s power will be revealed to his servants,but he will show his wrath against his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the Lord will come with fire  —his chariots are like the whirlwind  —to execute his anger with furyand his rebuke with flam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will execute judgmenton all humanity  with his fiery sword,and many will be slain by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who dedicate and purify themselves to enter the groves  following their leader,  eating meat from pigs, vermin,  and rats, will perish together.”This is the Lord’s decla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Judgment and Joyous Resto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nowing  their works and their thoughts, I have come to gather all nations and languages;  they will come and see m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establish a sign among them, and I will send survivors from them to the nations #— #to Tarshish, Put,  Lud (who are archers), Tubal, Javan,  and the coasts and islands far away #— #who have not heard about me or seen my glory. And they will proclaim my glory among the nat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bring all your brothers from all the nations as a gift to the Lord on horses and chariots, in litters, and on mules and camels, to my holy mountain Jerusalem,”  says the Lord, “just as the Israelites bring an offering in a clean vessel to the hous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also take some of them as priests and Levites,”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just as the new heavens and the new earth, which I will make,will remain before me” —this is the Lord’s declaration —“so your offspring and your name will rem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humanity will come to worship mefrom one New Moon to anotherand from one Sabbath to another,”say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y leave, they will see the dead bodies of those who have rebelled against me;  for their worm  will never die, their fire will never go out,  and they will be a horror to all humanity.”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Heaven  is my throne, and earth is my footstool. Where could you possibly build a house for me?And where would my resting place b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hand made all these things,and so they all came into being.This is the Lord’s declaration.I will look favorably on this kind of person:one who is humble,  submissive  in spirit, and trembles at my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person slaughters an ox, another kills a person;one person sacrifices a lamb, another breaks a dog’s neck;one person offers a grain offering, another offers pig’s blood;one person offers incense, another praises an idol —all these have chosen their waysand delight in their abhorrent practi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will choose their punishment,and I will bring on them what they dreadbecause I called and no one answered;I spoke and they did not listen;they did what was evil in my sightand chose what I did not delight i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ho tremble at his word, hear the word of the Lord: “Your brothers who hate and exclude youfor my name’s sake have said, ‘Let the Lord be glorifiedso that we can see your joy! ’But they will be put to sha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sound of uproar from the city!A voice from the temple —the voice of the Lord,paying back his enemies what they deserv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Zion was in labor, she gave birth;before she was in pain, she delivered a boy.]]></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2026-06-12T03:00:15Z</dcterms:created>
  <dcterms:modified xsi:type="dcterms:W3CDTF">2026-06-12T03:00:15Z</dcterms:modified>
  <dc:title>Bible.com.au: Isaiah 66:1-24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