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65: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says this:“As the new wine is found in a bunch of grapes,and one says, ‘Don’t destroy it,for there’s some good  in it,’so I will act because of my servantsand not destroy them al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produce descendants from Jacob, and heirs to my mountains from Judah;my chosen  ones will possess it,and my servants will dwell ther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haron will be a pasture for flocks, and the Valley of Achor a place for herds to lie down, for my people who have sought me.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you who abandon the Lord,who forget my holy mountain,who prepare a table for Fortuneand fill bowls of mixed wine for Destiny,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destine you for the sword,and all of you will kneel down to be slaughtered,because I called and you did not answer,I spoke and you did not hear;you did what was evil in my sightand chose what I did not delight in.”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this is what the Lord God says:“Look! My servants will eat,but you will be hungry.Look! My servants will drink,but you will be thirsty.Look! My servants will rejoice,but you will be put to sha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ook! My servants will shout for joy from a glad heart,but you will cry out from an anguished heart,and you will lament out of a broken spir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will leave your name behindas a curse for my chosen ones, and the Lord God will kill you;but he will give his servants another name.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oever asks for a blessing in the landwill ask for a blessing by the God of truth, and whoever swears in the landwill swear by the God of truth.For the former troubles will be forgottenand hidden from my sight.A New Crea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I will create new heavens and a new earth; the past events will not be remembered or come to mi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Respon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be glad and rejoice foreverin what I am creating;for I will create Jerusalem to be a joyand its people to be a deligh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rejoice in Jerusalemand be glad in my people.The sound of weeping and cryingwill no longer be heard in her.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her, a nursing infant will no longer liveonly a few days, or an old man not live out his days.Indeed, the one who dies at a hundred years oldwill be mourned as a young man, and the one who misses a hundred yearswill be considered cursed.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eople will build houses and live in them;they will plant vineyards and eat their fruit.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will not build and others live in them;they will not plant and others eat.For my people’s lives will belike the lifetime of a tree. My chosen ones will fully enjoythe work of their hand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will not labor without success or bear children destined for disaster,for they will be a people blessed by the Lordalong with their descendants.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ven before they call, I will answer; while they are still speaking, I will hea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wolf and the lamb will feed together, and the lion will eat straw like cattle, but the serpent’s food will be dust! They will not do what is evil or destroyon my entire holy mountain,” says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was sought by those who did not ask;I was found by those who did not seek me.I said, ‘Here I am, here I am,’to a nation that did not call on  my name.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spread out my hands all day longto a rebellious people who walk in the path that is not good,following their own though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se people continually anger meto my face,sacrificing in gardens, burning incense on brick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itting among the graves,spending nights in secret places,eating the meat of pigs, and putting polluted broth in their bowl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say, ‘Keep to yourself,don’t come near me, for I am too holy for you! ’These practices are smoke in my nostrils,a fire that burns all day lo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ook, it is written in front of me:I will not keep silent,  but I will repay; I will repay them fully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your iniquities and the iniquities of your  ancestors together,”says the Lord.“Because they burned incense on the mountainsand reproached me on the hills, I will reward them fully for their former deeds.”]]></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2026-06-02T20:04:24Z</dcterms:created>
  <dcterms:modified xsi:type="dcterms:W3CDTF">2026-06-02T20:04:24Z</dcterms:modified>
  <dc:title>Bible.com.au: Isaiah 65:1-25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