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819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do not be terribly angryor remember our iniquity forever. Please look #— #all of us are your people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oly cities have become a wilderness;Zion has become a wilderness,Jerusalem a desolation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oly and beautiful  temple,where our ancestors praised you,has been burned down,and all that was dear to us lies in ruin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after all this, will you restrain yourself?Will you keep silent and afflict us severely?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you would tear the heavens openand come down, so that mountains would quake at your presence  —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fire kindles brushwood,and fire boils water —to make your name known to your enemies,so that nations would tremble at your presenc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did awesome works that we did not expect,you came down, and the mountains quaked at your prese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ancient times no one has heard,no one has listened to,no eye has seen any God except youwho acts on behalf of the one who waits for him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lcome the one who joyfully does what is right;they remember you in your ways.But we have sinned, and you were angry.How can we be saved if we remain in our sins?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us have become like something unclean,and all our righteous acts are like a polluted  garment; all of us wither like a leaf, and our iniquities  carry us away like the wi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alls on your name,striving to take hold of you.For you have hidden your face from us and made us melt because of , our iniqu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Lord, you are our Father; we are the clay, and you are our potter;we all are the work of your hand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2026-05-23T19:47:25Z</dcterms:created>
  <dcterms:modified xsi:type="dcterms:W3CDTF">2026-05-23T19:47:25Z</dcterms:modified>
  <dc:title>Bible.com.au: Isaiah 64:1-12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