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979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63: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said, “They are indeed my people,children who will not be disloyal,”and he became their Savio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n all their suffering, he suffered, ,and the angel of his presence saved them.He redeemed thembecause of his love and compassion; he lifted them up and carried themall the days of the past.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they rebelledand grieved his Holy Spirit. So he became their enemyand fought against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he  remembered the days of the past,the days of Moses and his people.Where is he who brought them out of the seawith the shepherds  of his flock?Where is he who put his Holy Spirit among the floc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made his glorious strengthavailable at the right hand of Moses,divided the water before them to make an eternal name for himself,]]></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led them through the depthslike a horse in the wilderness,so that they did not stumb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Like cattle that go down into the valley,the Spirit of the Lord gave them  rest.You led your people this wayto make a glorious name for yourself.Israel’s Pray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ook down from heaven and see from your lofty home #— #holy and beautiful.Where is your zeal and your might?Your yearning  and your compassionare withheld from 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et you are our Father,even though Abraham does not know usand Israel doesn’t recognize us.You, Lord, are our Father;your name is Our Redeemer from Ancient Tim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y, Lord, do you make us stray from your ways?You harden our hearts so we do not fear  you. Return, because of your servants,the tribes of your heritag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s Day of Vengeanc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ur holy people had a possession for a little while,but our enemies have trampled downyour sanctuary.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e have become like those you never ruled,like those who did not bear your name.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o is this coming from Edom in crimson-stained garments from Bozrah —this one who is splendid in his apparel,striding in his formidable  might?It is I, proclaiming vindication, powerful to sav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y are your clothes red,and your garments like one who treads a winepress?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trampled the winepress alone,and no one from the nations was with me.I trampled them in my angerand ground them underfoot in my fury;their blood spattered my garments,and all my clothes were stain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I planned the day of vengeance, and the year of my redemption  ca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looked, but there was no one to help, and I was amazed that no one assisted;so my arm accomplished victory for me,and my wrath assisted 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crushed nations in my anger;I made them drunk with my wrath and poured out their blood on the ground. Remembrance of Gra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will make known the Lord’s faithful loveand the Lord’s praiseworthy acts,because of all the Lord has done for us —even the many good thingshe has done for the house of Israel,which he did for them based on his compassionand the abundance of his faithful love.]]></a:t>
            </a:r>
          </a:p>
        </p:txBody>
      </p:sp>
    </p:spTree>
  </p:cSld>
  <p:clrMapOvr>
    <a:masterClrMapping/>
  </p:clrMapOvr>
</p:sld>
</file>

<file path=ppt/theme/theme1.xml><?xml version="1.0" encoding="utf-8"?>
<a:theme xmlns:a="http://schemas.openxmlformats.org/drawingml/2006/main" name="Theme51">
  <a:themeElements>
    <a:clrScheme name="Theme5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2026-06-12T03:05:26Z</dcterms:created>
  <dcterms:modified xsi:type="dcterms:W3CDTF">2026-06-12T03:05:26Z</dcterms:modified>
  <dc:title>Bible.com.au: Isaiah 63:1-19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