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24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with his right handand his strong arm:I will no longer give your grainto your enemies for food, and foreigners will not drink the new winefor which you have labo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se who gather grain will eat itand praise the Lord,and those who harvest the grapes will drink the winein my holy cour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out, go out through the city gates;prepare a way for the people!Build it up, build up the highway; clear away the stones!Raise a banner for the peopl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the Lord has proclaimedto the ends of the earth,“Say to Daughter Zion: Look, your salvation is coming,his wages are with him, and his reward accompanies him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be called  the Holy People, the Lord’s Redeemed;and you will be called Cared For,A City Not Deser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’s Restora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keep silent because of Zion,and I will not keep still because of Jerusalem, until her righteousness shines like a bright light and her salvation, like a flaming torc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your righteousness and all kings, your glory.You will be given a new namethat the Lord’s mouth will announc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 glorious crown in the Lord’s hand,and a royal diadem in the palm of your God’s han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o longer be called Deserted, and your land will not be called Desolate;instead, you will be called My Delight Is in Her, and your land Married; ,for the Lord delights in you,and your land will be marri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a young man marries a young woman,so your sons will marry you;and as a groom rejoices over his bride,so your God will rejoice over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I have appointed watchmen on your walls; they will never be silent, day or night.There is no rest for you,who remind the 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ive him restuntil he establishes and makes Jerusalemthe praise of the ear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2026-06-12T03:50:05Z</dcterms:created>
  <dcterms:modified xsi:type="dcterms:W3CDTF">2026-06-12T03:50:05Z</dcterms:modified>
  <dc:title>Bible.com.au: Isaiah 62:1-12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