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21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I the Lord love justice; I hate robbery and injustice; I will faithfully reward my peopleand make a permanent covenant  with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ir descendants will be known among the nations,and their posterity among the peoples.All who see them will recognizethat they are a people the Lord has bless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rejoice greatly in the Lord,I exult in my God;for he has clothed me with the garments of salvationand wrapped me in a robe of righteousness, as a groom wears a turbanand as a bride adorns herself with her jewel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as the earth produces its growth,and as a garden enables what is sown to spring up,so the Lord God will cause righteousness and praiseto spring up before all the nation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essiah’s Jubil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pirit of the Lord God is on me, because the Lord has anointed meto bring good news to the poor. He has sent me to heal  the brokenhearted,to proclaim liberty to the captivesand freedom to the prisoner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proclaim the year of the Lord’s favor, and the day of our God’s vengeance; to comfort  all who mour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o provide for those who mourn in Zion;to give them a crown of beauty instead of ashes,festive oil instead of mourning, and splendid clothes instead of despair. And they will be called righteous trees,planted by the Lordto glorify him.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rebuild the ancient ruins; they will restore the former devastations;they will renew the ruined cities,the devastations of many generat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trangers will stand and feed your flocks,and foreigners will be your plowmen and vinedresser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you will be called the Lord’s priests; they will speak of you as ministers of our God;you will eat the wealth of the nations,and you will boast in their rich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place of your shame, you will have a double portion; in place of disgrace, they will rejoice over their share.So they will possess double in their land, and eternal joy will be theirs.]]></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2026-06-04T06:51:51Z</dcterms:created>
  <dcterms:modified xsi:type="dcterms:W3CDTF">2026-06-04T06:51:51Z</dcterms:modified>
  <dc:title>Bible.com.au: Isaiah 61:1-11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