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602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60: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o are these who fly like a cloud,like doves to their shelter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es, the coasts and islands will wait for me with the ships of Tarshish in the lead, to bring your children from far away, their silver and gold with them,for the honor of the Lord your God,the Holy One of Israel, who has glorified you.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eigners will rebuild your walls, and their kings will serve you. Although I struck you in my wrath,yet I will show mercy to you with my favor.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r city gates will always be open;they will never be shut day or nightso that the wealth of the nationsmay be brought into you, with their kings being led in process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 nation and the kingdomthat will not serve you will perish;those nations will be annihilated.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glory of Lebanon will come to you  —its pine, elm, and cypress together  —to beautify the place of my sanctuary,and I will glorify my dwelling place.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ons of your oppressorswill come and bow down to you; all who reviled youwill fall facedown at your feet. They will call you the City of the Lord,Zion of the Holy One of Israel.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stead of your being deserted and hated,with no one passing through, I will make you an object of eternal pride, a joy from age to ag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will nurse on the milk of nations,and nurse at the breast of kings; you will know that I, the Lord, am your Savior and Redeemer,  the Mighty One of Jacob.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bring gold instead of bronze;I will bring silver instead of iron,bronze instead of wood,and iron instead of stones.I will appoint peace as your governmentand righteousness as your overse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Glory in Z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Violence will never again be heard of in your land; devastation and destructionwill be gone from your borders.You will call your walls Salvation and your city gates Prai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sun will no longer be your light by day,and the brightness of the moon will not shine on you.The Lord will be your everlasting light, and your God will be your splendo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r sun will no longer set,and your moon will not fade;for the Lord will be your everlasting light,and the days of your sorrow will be over.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ll your people will be righteous; they will possess the land forever; they are the branch I planted,the work of my  hands,so that I may be glorified.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east will become a thousand,the smallest a mighty nation.I am the Lord;I will accomplish it quickly in its ti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rise, shine, for your light has come, and the glory of the Lord shines over you.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look, darkness will cover the earth,and total darkness the peoples;but the Lord will shine over you,and his glory will appear over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ations will come to your light,and kings to your shining brightnes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Raise your eyes and look around:they all gather and come to you;your sons will come from far away,and your daughters on the hips of nursing mother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you will see and be radiant, and your heart will tremble and rejoice, because the riches of the sea will become yoursand the wealth of the nations will come to you.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Caravans of camels will cover your land  —young camels of Midian and Ephah —all of them will come from Sheba. They will carry gold and frankincense and proclaim the praises of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the flocks of Kedar will be gathered to you;the rams of Nebaioth will serve you and go up on my altar as an acceptable sacrifice. I will glorify my beautiful house. ]]></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2026-07-23T21:59:28Z</dcterms:created>
  <dcterms:modified xsi:type="dcterms:W3CDTF">2026-07-23T21:59:28Z</dcterms:modified>
  <dc:title>Bible.com.au: Isaiah 60:1-22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