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heard the voice of the Lord asking:Who will I send?Who will go for us?I said:Here I am. Send 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plied:Go! Say to these people:Keep listening, but do not understand; keep looking, but do not percei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minds  of these people dull;deafen their ears and blind their eyes;otherwise they might see with their eyesand hear with their ears,understand with their minds,turn back, and be heal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Until when, Lord? ”  And he replied:Until cities lie in ruins without inhabitants, houses are without people,the land is ruined and desolat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drives the people far away,leaving great emptiness in the la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tenth will remain in the land,it will be burned again.Like the terebinth or the oakthat leaves a stump when felled,the holy seed  is the stump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’s Call and Miss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year that King Uzziah  died, I saw the Lord  seated on a high and lofty  throne,  and the hem of his robe filled the tem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aphim  were standing above him; they each had six wings:  with two they covered their faces, with two they covered their feet, and with two they flew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called to another:Holy, holy, holy is the Lord of Armies;his glory  fills the whole ear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ndations of the doorways shook  at the sound of their voices, and the temple was filled with smo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:Woe is me  for I am ruined because I am a man of unclean lipsand live among a people of unclean lips, and because my eyes have seen the King,the Lord of Arm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ne of the seraphim flew to me, and in his hand was a glowing coal that he had taken from the altar  with to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uched my mouth  with it and said:Now that this has touched your lips,your iniquity is removedand your sin is atoned for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2026-06-12T03:11:26Z</dcterms:created>
  <dcterms:modified xsi:type="dcterms:W3CDTF">2026-06-12T03:11:26Z</dcterms:modified>
  <dc:title>Bible.com.au: Isaiah 6:1-13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