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not known the path of peace, and there is no justice in their ways.They have made their roads crooked;no one who walks on them will know pe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justice is far from us,and righteousness does not reach us.We hope for light, but there is darkness;for brightness, but we live in the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grope along a wall like the blind;we grope like those without eyes. We stumble at noon as though it were twilight;we are like the dead among those who are health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ll growl like bearsand moan like doves. We hope for justice, but there is none;for salvation, but it is far from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transgressions have multiplied before you, and our sins testify against us. For our transgressions are with us,and we know our iniquiti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ansgression and deception against the Lord,turning away from following our God,speaking oppression and revolt,conceiving and uttering lying words from the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ice is turned back,and righteousness stands far off.For truth has stumbled in the public square,and honesty cannot en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th is missing,and whoever turns from evil is plundered.The Lord saw that there was no justice,and he was offe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w that there was no man —he was amazed that there was no one interceding; so his own arm brought salvation,and his own righteousness support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put on righteousness as body armor,and a helmet of salvation on his head; he put on garments of vengeance for clothing,and he wrapped himself in zeal as in a cloak.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will repay according to their deeds: fury to his enemies,retribution to his foes,and he will repay the coasts and is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ear the name of the Lord in the westand his glory in the east; ,for he will come like a rushing stream driven by the wind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deemer  will come to Zion,and to those in Jacob who turn from transgression.” This is the Lord’s decl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this is my covenant with them,”  says the Lord: “My Spirit who is on you, and my words that I have put in your mouth,  will not depart from your mouth, or from the mouths of your children, or from the mouths of your children’s children, from now on and forever,”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deed, the Lord’s arm is not too weak to save, and his ear is not too deaf to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are separating youfrom your God,and your sins have hidden his face from you so that he does not lis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defiled with bloodand your fingers, with iniquity;your lips have spoken lies,and your tongues mutter in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makes claims justly;no one pleads honestly.They trust in empty and worthless words;they conceive trouble and give birth to iniqu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viper’s eggsand weave spider’s webs.Whoever eats their eggs will die;crack one open, and a viper is hatc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webs cannot become clothing,and they cannot cover themselves with their works.Their works are sinful works,and violent acts are in thei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n after evil, and they rush to shed innocent blood. Their thoughts are sinful thoughts; ruin and wretchedness are in their path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2026-05-21T17:29:46Z</dcterms:created>
  <dcterms:modified xsi:type="dcterms:W3CDTF">2026-05-21T17:29:46Z</dcterms:modified>
  <dc:title>Bible.com.au: Isaiah 59:1-21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