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ent to the king with oiland multiplied your perfumes;you sent your envoys far away and sent them down even to Sheo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became weary on your many journeys,but you did not say, “It’s hopeless! ” You found a renewal of your strength; therefore you did not grow we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was it you dreaded and feared,so that you lied and didn’t remember meor take it to heart?I have kept silent for a long time, haven’t I? ,So you do not fea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announce your righteousness,and your works #— #they will not profi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out,let your collection of idols rescue you!The wind will carry all of them off,a breath will take them away.But whoever takes refuge in mewill inherit the land and possess my holy mountain. Healing and Pe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Build it up, build it up, prepare the way,remove every obstacle from my people’s w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High and Exalted One,who lives forever, whose name is holy,  says this:“I live in a high and holy place,and with the oppressed and lowly of spirit, to revive the spirit of the lowlyand revive the heart of the oppresse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will not accuse you forever,and I will not always be angry; for then the spirit would grow weak before me,even the breath, which I have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of his sinful greed I was angry, so I struck him; I was angry and hid;but he went on turning back to the desires of his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his ways, but I will heal him;I will lead him and restore comfortto him and his mourner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righteous person perishes,and no one takes it to heart;the faithful are taken away,with no one realizingthat the righteous person is taken awaybecause of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reating words of praise.” ,The Lord says,“Peace, peace to the one who is far or near, and I will heal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wicked are like the storm-tossed sea, for it cannot be still,and its water churns up mire and mu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peace for the wicked,”says my Go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enter into peace —they will rest on their beds  —everyone who lives uprightly.Pagan Religion Denounc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come here,you witch’s sons,offspring of an adulterer and a prostitut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ocking?Who are you opening your mouthand sticking out your tongue at?Isn’t it you, you rebellious children, you offspring of li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burn with lust among the oaks,under every green tree, who slaughter children in the wadisbelow the clefts of the rock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portion is among the smooth stones of the wadi;indeed, they are your lot.You have even poured out a drink offering to them;you have offered a grain offering;should I be satisfied with the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have placed your bedon a high and lofty mountain; you also went up there to offer sacrif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set up your memorialbehind the door and doorpost.For away from me, you stripped,went up, and made your bed wide, and you have made a bargain  for yourself with them.You have loved their bed;you have gazed on their genitals.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Isaiah 57:1-21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