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the declaration of the Lord God,who gathers the dispersed of Israel:“I will gather to them still othersbesides those already gathered.” Unrighteous Leaders Condem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you animals of the field and forest,come and 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rael’s  watchmen  are blind, all of them,they know nothing;all of them are mute dogs,they cannot bark;they dream, lie down,and love to sl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dogs have fierce appetites;they never have enough.And they are shepherdswho have no discernment;all of them turn to their own way,every last one for his own profi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me, let me get some wine,let’s guzzle some beer;and tomorrow will be like today,only far better!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House of Prayer for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Preserve justice and do what is right, for my salvation is coming soon,and my righteousness will be reveale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ppy is the person who does this,the son of man who holds it fast,who keeps the Sabbath without desecrating it,and keeps his hand from doing any evi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 foreigner who has joined himself to the Lordshould say,“The Lord will exclude me from his people,” and the eunuch should not say,“Look, I am a dried-up tre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Lord says this:“For the eunuchs who keep my Sabbaths,and choose what pleases me,and hold firmly to my coven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give them, in my house and within my walls,a memorial and a namebetter than sons and daughters.I will give each of them an everlasting namethat will never be cut off.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 foreigners who join themselves to the Lordto minister to him, to love the name of the Lord,and to become his servants —all who keep the Sabbath without desecrating itand who hold firmly to my covenan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bring them to my holy mountain and let them rejoice in my house of prayer.Their burnt offerings and sacrificeswill be acceptable on my altar, for my house will be called a house of prayerfor all nations.” ]]></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2026-07-24T06:48:36Z</dcterms:created>
  <dcterms:modified xsi:type="dcterms:W3CDTF">2026-07-24T06:48:36Z</dcterms:modified>
  <dc:title>Bible.com.au: Isaiah 56:1-12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