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and your ways are not my ways.”This is the Lord’s decla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heaven is higher than earth, so my ways are higher than your ways,and my thoughts than your thou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just as rain and snow fall from heavenand do not return therewithout saturating the earthand making it germinate and sprout,and providing seed to sowand food to e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my word that comes from my mouthwill not return to me empty,but it will accomplish what I pleaseand will prosper in what I send it to do.”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indeed go out with joyand be peacefully guided;the mountains and the hills will break into singing before you,and all the trees of the field will clap their hand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bush, a cypress will come up,and instead of the brier, a myrtle will come up; this will stand as a monument for the Lord, an everlasting sign that will not be destroy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e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everyone who is thirsty, come to the water;and you without silver,come, buy, and eat!Come, buy wine and milkwithout silver and without c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 you spend silver on what is not food,and your wages on what does not satisfy?Listen carefully to me, and eat what is good,and you will enjoy the choicest of foo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y attention and come to me;listen, so that you will live.I will make a permanent covenant with you on the basis of the faithful kindnesses of Davi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I have made him a witness to the peoples, a leader and commander for the peopl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you will summon a nation you do not know, and nations who do not know you will run to you. For the Lord your God,even the Holy One of Israel, has glorified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while he may be found;call to him while he is nea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one abandon his wayand the sinful one his thoughts; let him return to the Lord,so he may have compassion on him,and to our God, for he will freely forgive. ]]></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2026-06-15T08:41:14Z</dcterms:created>
  <dcterms:modified xsi:type="dcterms:W3CDTF">2026-06-15T08:41:14Z</dcterms:modified>
  <dc:title>Bible.com.au: Isaiah 55:1-13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