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 surge of angerI hid my face  from you for a moment,but I will have compassion on youwith everlasting love,” says the Lord your Redeem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like the days  of Noah to me:when I swore that the water of Noahwould never flood the earth again, so I have sworn that I will not be angry with youor rebuke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gh the mountains moveand the hills shake,my love will not be removed from youand my covenant of peace  will not be shaken,”says your compassionat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oor Jerusalem, storm-tossed, and not comforted,I will set your stones in black mortar, and lay your foundations in lapis lazuli.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your fortifications  out of rubies,your gates out of sparkling stones,and all your walls out of precious st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ll your children will be taught by the Lord, their prosperity will be gr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will be establishedon a foundation of righteousness.You will be far from oppression,you will certainly not be afraid;you will be far from terror,it will certainly not come nea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one attacks you,it is not from me;whoever attacks youwill fall befo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ok, I have created the craftsmanwho blows on the charcoal fireand produces a weapon suitable for its task;and I have created the destroyer to cause havo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weapon formed against you will succeed,and you will refute any accusation raised against you in court.This is the heritage of the Lord’s servants, and their vindication is from me.” This is the Lord’s decl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ture Glory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joice, childless one, who did not give birth;burst into song and shout,you who have not been in labor! For the children of the desolate one will be morethan the children of the married woman,” says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large the site of your tent,and let your tent curtains be stretched out; do not hold back;lengthen your ropes,and drive your pegs d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will spread out to the right and to the left, and your descendants will dispossess nationsand inhabit the desolate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afraid, for you will not be put to shame; don’t be humiliated, for you will not be disgraced.For you will forget the shame of your youth,and you will no longer rememberthe disgrace of your widowho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deed, your husband is your Maker  —his name is the Lord of Armies —and the Holy One of Israel  is your Redeemer; he is called the God of the whol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s called you,like a wife deserted and wounded in spirit, a wife of one’s youth  when she is rejected,”says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eserted you for a brief moment, but I will take you back with abundant compassion.]]></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2026-06-12T03:11:25Z</dcterms:created>
  <dcterms:modified xsi:type="dcterms:W3CDTF">2026-06-12T03:11:25Z</dcterms:modified>
  <dc:title>Bible.com.au: Isaiah 54:1-17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