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64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ssigned a grave with the wicked,but he was with a rich man at his death, because he had done no violenceand had not spoken deceitfully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 Lord was pleased  to crush him severely. ,When  you make him a guilt offering, he will see his seed, he will prolong his days,and by his hand, the Lord’s pleasure will be accomplishe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is anguish,he will see light  and be satisfied.By his knowledge,my righteous  servant  will justify many, and he will carry their iniquit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 give him  the many as a portion,and he will receive  the mighty as spoil,because he willingly submitted to death, and was counted among the rebels; yet he bore the sin of many and interceded for the rebel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believed what we have heard? And to whom has the arm of the Lord been revealed?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rew up before him like a young plant and like a root out of dry ground.He didn’t have an impressive formor majesty that we should look at him,no appearance that we should desire him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despised and rejected by men, a man of suffering who knew what sickness was. He was like someone people turned away from; he was despised, and we didn’t value 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himself bore our sicknesses,and he carried our pains; but we in turn regarded him stricken,struck down by God,  and afflict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was pierced because of our rebellion, crushed because of our iniquities; punishment  for our peace was on him,and we are healed by his wound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ll went astray like sheep; we all have turned to our own way;and the Lord has punished himfor  the iniquity  of us all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oppressed and afflicted,yet he did not open his mouth.Like a lamb led to the slaughterand like a sheep silent before her shearers,he did not open his mouth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taken away because of oppression and judgment,and who considered his fate? For he was cut off from the land of the living;he was struck because of my people’s rebell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2026-06-12T04:56:24Z</dcterms:created>
  <dcterms:modified xsi:type="dcterms:W3CDTF">2026-06-12T04:56:24Z</dcterms:modified>
  <dc:title>Bible.com.au: Isaiah 53:1-12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