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8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, rejoice together,you ruins of Jerusalem! For the Lord has comforted his people; he has redeemed 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isplayed his holy armin the sight of all the nations; all the ends of the earth will seethe salvation of our 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, leave, go out from there! Do not touch anything unclean;go out from her, purify yourselves, you who carry the vessels of the 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not leave in a hurry, and you will not have to take flight;because the Lord is going before you, and the God of Israel is your rear guard. The Servant’s Suffering and Exal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 , will be successful; he will be raised and lifted up and greatly exalt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many were appalled at you  —his appearance was so disfiguredthat he did not look like a man,and his form did not resemble a human being 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 nations. ,Kings will shut their mouths because of him,for they will see what had not been told them,and they will understand what they had not hea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ke up, wake up;put on your strength, Zion!Put on your beautiful garments, Jerusalem, the holy city! For the uncircumcised and the uncleanwill no longer enter you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up, shake the dust off yourself!Take your seat, Jerusalem.Remove the bonds  from your neck,captive Daughter Zion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 Lord says:“You were sold for nothing,and you will be redeemed without silver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 Lord God says:“At first my people went down to Egypt to reside there, then Assyria oppressed them without caus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what have I here” —this is the Lord’s declaration —“that my people are taken away for nothing?Its rulers wail” —this is the Lord’s declaration —“and my name is continually blasphemed all day long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 know my name; therefore they will know on that daythat I am he who says,‘Here I am.’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 the mountainsare the feet of the herald,who proclaims peace,who brings news of good things, who proclaims salvation,who says to Zion, “Your God reigns! 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s of your watchmen  —they lift up their voices,shouting for joy together;for every eye will seewhen the Lord returns to 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2026-07-24T06:46:30Z</dcterms:created>
  <dcterms:modified xsi:type="dcterms:W3CDTF">2026-07-24T06:46:30Z</dcterms:modified>
  <dc:title>Bible.com.au: Isaiah 52:1-15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