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3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 , will be successful; he will be raised and lifted up and greatly exalte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many were appalled at you  —his appearance was so disfiguredthat he did not look like a man,and his form did not resemble a human being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 nations. ,Kings will shut their mouths because of him,for they will see what had not been told them,and they will understand what they had not hear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2026-06-16T01:57:01Z</dcterms:created>
  <dcterms:modified xsi:type="dcterms:W3CDTF">2026-06-16T01:57:01Z</dcterms:modified>
  <dc:title>Bible.com.au: Isaiah 52:13-15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