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866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moths will devour them like a garment, and worms will eat them like wool. But my righteousness will last forever,and my salvation for all gen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ke up, wake up!Arm of the Lord, clothe yourself with strength.Wake up as in days past,as in generations long ago.Wasn’t it you who hacked Rahab to pieces, who pierced the sea monst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sn’t it you who dried up the sea, the waters of the great deep,who made the sea-bed into a roadfor the redeemed to pass over?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ransomed of the Lord will return and come to Zion with singing,crowned with unending joy.Joy and gladness will overtake them,and sorrow and sighing will f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 #I am the one who comforts you.Who are you that you should fear humans who die, or a son of man who is given up like gras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you have forgotten the Lord, your Maker,who stretched out the heavensand laid the foundations of the earth. You are in constant dread all day longbecause of the fury of the oppressor,who has set himself to destroy.But where is the fury of the oppresso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isoner  is soon to be set free;he will not die and go to the Pit,and his food will not be lac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I am the Lord your Godwho stirs up the sea so that its waves roar  —his name is the Lord of Arm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put my words in your mouth, and covered you in the shadow of my hand, in order to plant  the heavens,to found the earth,and to say to Zion, “You are my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ke yourself, wake yourself up!Stand up, Jerusalem,you who have drunk the cup of his fury from the Lord’s hand;you who have drunk the goblet to the dregs —the cup that causes people to stag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lvation for Z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one to guide heramong all the children she has raised;there is no one to take hold of her handamong all the offspring she has brought 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two things have happened to you: devastation and destruction,famine and sword.Who will grieve for you?How can I  comfort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children have fainted;they lie at the head of every streetlike an antelope in a net.They are full of the Lord’s fury,the rebuke of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listen to this, sufferingand drunken one #— #but not with win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is what your Lord says —the Lord, even your God,who defends his people  —“Look, I have removed from your handthe cup that causes staggering;that goblet, the cup of my fury.You will never drink it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put it into the hands of your tormentors,who said to you, ‘Lie down, so we can walk over you.’You made your back like the ground,and like a street for those who walk on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sten to me, you who pursue righteousness,you who seek the Lord:Look to the rock from which you were cut,and to the quarry from which you were du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Look to Abraham your father,and to Sarah who gave birth to you.When I called him, he was only one;I blessed him and made him man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the Lord will comfort Zion; he will comfort all her waste places,and he will make her wilderness like Eden, and her desert like the garden of the Lord. Joy and gladness will be found in her,thanksgiving and melodious so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ay attention to me, my people,and listen to me, my nation;for instruction will come from me,and my justice for a light to the nations. I will bring it about quick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righteousness is near, my salvation appears,and my arms will bring justice to the nations. The coasts and islands will put their hope in me,and they will look to my strength.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up to the heavens,and look at the earth beneath;for the heavens will vanish like smoke,the earth will wear out like a garment,and its inhabitants will die like gnats. ,But my salvation will last forever, and my righteousness will never be shatte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isten to me, you who know righteousness,the people in whose heart is my instruction: do not fear disgrace by men,and do not be shattered by their taunts.]]></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2026-05-25T20:53:16Z</dcterms:created>
  <dcterms:modified xsi:type="dcterms:W3CDTF">2026-05-25T20:53:16Z</dcterms:modified>
  <dc:title>Bible.com.au: Isaiah 51:1-23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