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0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ruth, the Lord God will help me;who will condemn me? Indeed, all of them will wear out like a garment;a moth will devour the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fears the Lordand listens to his servant? Who among you walks in darkness,and has no light?Let him trust in the name of the Lord;let him lean on his 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all you who kindle a fire,who encircle yourselves with  torches;walk in the light of your fireand of the torches you have lit!This is what you’ll get from my hand:you will lie down in a place of tor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Where is your mother’s divorce certificatethat I used to send her away? Or to which of my creditors did I sell you? Look, you were sold for your iniquities, and your mother was sent awaybecause of your transgressio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 one there when I came?Why was there no one to answer when I called?Is my arm too weak to redeem? Or do I have no power to rescue?Look, I dry up the sea by my rebuke; I turn the rivers into a wilderness;their fish rot because of lack of waterand die of thir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ss the heavens in blackand make sackcloth their covering. The Obedient Serva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 given methe tongue of those who are instructed to know how to sustain the weary with a word.He awakens me each morning;he awakens my ear to listen like those being instruct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 opened my ear,and I was not rebellious;I did not turn back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my back to those who beat me,and my cheeks to those who tore out my beard.I did not hide my face from scorn and spitting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will help me;therefore I have not been humiliated;therefore I have set my face like flint, and I know I will not be put to 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vindicates me is near; who will contend with me?Let us confront each other. Who has a case against me? Let him come near 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Isaiah 50:1-11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