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270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5: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oe to those who add house to house and join field to fielduntil there is no more roomand you alone are left in the l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heard the Lord of Armies say:Indeed, many houses  will become desolate,grand and lovely ones without inhabitan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a ten-acre  vineyard will yieldonly six gallons of wine, and ten bushels  of seed will yieldonly one bushel of grain.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oe to those who rise early in the morningin pursuit of beer, who linger into the evening,inflamed by wi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t their feasts they have lyre, harp,tambourine, flute, and wine.They do not perceive the Lord’s actions, and they do not see the work of his hands.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fore my people will go into exilebecause they lack knowledge; her  dignitaries are starving,and her masses are parched with thir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fore Sheol enlarges its throatand opens wide its enormous jaws, and down go Zion’s dignitaries, her masses,her crowds, and those who celebrate in h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umanity is brought low, each person is humbled,and haughty eyes are humbled.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the Lord of Armies is exalted by his justice, and the holy God  demonstrates his holiness through his righteousness.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Lambs will grazeas if in  their own pastures, and resident aliens  will eatamong the ruins of the ric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ong of the Vineya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oe to those who drag iniquitywith cords of deceit and pull sin along with cart rop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o those who say,“Let him hurry up and do his work quicklyso that we can see it!Let the plan  of the Holy One of Israel  take placeso that we can know it!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oe to those who call evil goodand good evil, who substitute darkness for lightand light for darkness,who substitute bitter for sweetand sweet for bitt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oe to those who consider themselves wiseand judge themselves clever.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oe to those who are heroes at drinking wine,who are champions at pouring beer,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o acquit the guilty for a bribe and deprive the innocent of justi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refore, as a tongue of fire consumes strawand as dry grass shrivels in the flame,so their roots will become like something rottenand their blossoms will blow away like dust,for they have rejected the instruction of the Lord of Armies,and they have despisedthe word of the Holy One of Israel.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refore the Lord’s anger burned  against his people.He raised his hand against them and struck them;the mountains quaked, and their corpses were like garbage in the streets.In all this, his anger has not turned away,and his hand is still raised to strike.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raises a signal flag for the distant nations and whistles  for them from the ends of the earth.Look #— #how quickly and swiftly they co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one of them grows weary or stumbles; no one slumbers or sleeps.No belt is looseand no sandal strap brok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will sing about the one I love,a song about my loved one’s vineyard: The one I love had a vineyardon a very fertile hil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ir arrows are sharpened,and all their bows strung.Their horses’ hooves are like flint;their chariot wheels are like a whirlwin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ir roaring is like a lion’s; they roar like young lions; they growl and seize their preyand carry it off,and no one can rescue i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On that day they will roar over it,like the roaring of the sea.When one looks at the land,there will be darkness and distress;light will be obscured by clouds.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broke up the soil, cleared it of stones,and planted it with the finest vines. He built a tower in the middle of itand even dug out a winepress there.He expected  it to yield good grapes,but it yielded worthless grapes.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now, residents of Jerusalemand men of Judah,please judge between meand my vineya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at more could I have done for my vineyardthan I did? Why, when I expected a yield of good grapes,did it yield worthless grap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I will tell youwhat I am about to do to my vineyard:I will remove its hedge, and it will be consumed;I will tear down its wall, and it will be trampl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will make it a wasteland. It will not be pruned or weeded;thorns and briers will grow up. I will also give orders to the cloudsthat rain should not fall on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e vineyard of the Lord of Armiesis the house of Israel, and the men  of Judah,the plant he delighted in.He expected justicebut saw injustice;he expected righteousnessbut heard cries of despair.Judah’s Sins Denounced]]></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2026-06-09T23:07:15Z</dcterms:created>
  <dcterms:modified xsi:type="dcterms:W3CDTF">2026-06-09T23:07:15Z</dcterms:modified>
  <dc:title>Bible.com.au: Isaiah 5:1-30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