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9: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what the Lord says:I will answer you in a time of favor,and I will help you in the day of salvation. I will keep you, and I will appoint youto be a covenant for the people, to restore the land,to make them possess the desolate inheritan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ying to the prisoners, “Come out,” and to those who are in darkness, “Show yourselves.”They will feed along the pathways,and their pastures will be on all the barren height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not hunger or thirst,the scorching heat or sun will not strike them;for their compassionate one will guide them,and lead them to spring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make all my mountains into a road,and my highways will be raised up.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ee, these will come from far away,from the north and from the west, ,and from the land of Sinim.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out for joy, you heavens! Earth, rejoice!Mountains break into joyful shouts!For the Lord has comforted his people, and will have compassion on his afflicted ones. Zion Remembe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Zion says, “The Lord has abandoned me;the Lord has forgotten m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an a woman forget her nursing child,or lack compassion for the child of her womb?Even if these forget,yet I will not forget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ok, I have inscribed you on the palms of my hands; your walls are continually before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builders  hurry;those who destroy and devastate you will leave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rvant Brings Salv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ook up, and look around.They all gather together; they come to you. As I live” —this is the Lord’s declaration —“you will wear all your children  as jewelry,and put them on as a bride do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your waste and desolate placesand your land marked by ruinswill now be indeed too small for the inhabitants, and those who swallowed you up will be far a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t as you listen, the childrenthat you have been deprived of will say,‘This place is too small for me;make room for me so that I may settl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you will say within yourself,‘Who fathered these for me?I was deprived of my children and unable to conceive,exiled and wandering —but who brought them up?See, I was left by myself —but these, where did they come from? ’ ”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what the Lord God says:Look, I will lift up my hand to the nations,and raise my banner to the peoples. They will bring your sons in their arms,and your daughters will be carried on their shoulder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gs will be your guardiansand their queens  your nursing mothers. They will bow down to youwith their faces to the groundand lick the dust at your feet. Then you will know that I am the Lord; those who put their hope in mewill not be put to sham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an the prey be taken from a mighty man,or the captives of a tyrant  be delive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is is what the Lord says:“Even the captives of a mighty man will be taken,and the prey of a tyrant will be delivered;I will contend with the one who contends with you,and I will save your childr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make your oppressors eat their own flesh, and they will be drunk with their own bloodas with sweet wine.Then all humanity will knowthat I, the Lord, am your Savior, and your Redeemer,  the Mighty One of Jacob.”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asts and islands,  listen to me;distant peoples, pay attention.The Lord called  me before I was born.He named me while I was in my mother’s womb.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made my words like a sharp sword; he hid me in the shadow of his hand. He made me like a sharpened arrow;he hid me in his qui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me, “You are my servant, Israel, in whom I will be glorifi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myself said: I have labored in vain,I have spent my strength for nothing and futility;yet my vindication is with the Lord,and my reward is with my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says the Lord,who formed me from the womb to be his servant,to bring Jacob back to himso that Israel might be gathered to him;for I am honored in the sight of the Lord,and my God is my strength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ys,“It is not enough for you to be my servantraising up the tribes of Jacoband restoring the protected ones of Israel.I will also make you a light for the nations, to be my salvation to the ends of the earth.”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the Lord,the Redeemer  of Israel, his Holy One, saysto one who is despised,to one abhorred by people, ,to a servant of rulers:“Kings will see, princes will stand up,and they  will all bow downbecause of the Lord, who is faithful,the Holy One of Israel  #— #and he has chosen you.” ]]></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2026-07-24T06:48:38Z</dcterms:created>
  <dcterms:modified xsi:type="dcterms:W3CDTF">2026-07-24T06:48:38Z</dcterms:modified>
  <dc:title>Bible.com.au: Isaiah 49:1-26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