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74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9:6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,“It is not enough for you to be my servantraising up the tribes of Jacoband restoring the protected ones of Israel.I will also make you a light for the nations, to be my salvation to the ends of the earth.”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 Lord,the Redeemer  of Israel, his Holy One, saysto one who is despised,to one abhorred by people, ,to a servant of rulers:“Kings will see, princes will stand up,and they  will all bow downbecause of the Lord, who is faithful,the Holy One of Israel  #— #and he has chosen you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2026-06-27T06:19:17Z</dcterms:created>
  <dcterms:modified xsi:type="dcterms:W3CDTF">2026-06-27T06:19:17Z</dcterms:modified>
  <dc:title>Bible.com.au: Isaiah 49:6-7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