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ave never heard; you have never known;for a long time your ears have not been open.For I knew that you were very treacherous,and were known as a rebel from bir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delay my anger for the sake of my name,and I will restrain myself for your benefit and for my praise,so that you will not be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ok, I have refined you,  but not as silver;I have tested  you in the furnace of affl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act for my own sake, indeed, my own, for how can I  be defiled?I will not give my glory to anoth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sten to me, Jacob,and Israel, the one called by me:I am he; I am the first,I am also the las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own hand founded the earth,and my right hand spread out the heavens; when I summoned them,they stood up toge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of you, assemble and listen!Who among the idols  has declared these things?The Lord loves him; he will accomplish his will against Babylon, and his arm will be against the Chalde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 #I have spoken;yes, I have called him; I have brought him,and he will succeed in his miss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pproach me and listen to this.From the beginning I have not spoken in secret; from the time anything existed, I was there.”And now the Lord Godhas sent me and his Spiri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at the Lord, your Redeemer,  the Holy One of Israel  says:I am the Lord your God,who teaches you for your benefit,who leads you in the way you should 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Must Leave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only you had paid attention to my commands.Then your peace would have been like a river, and your righteousness like the waves of the se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descendants would have been as countless as the sand, and the offspring of your body like its grains; their name would not be cut offor eliminated from my prese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ave Babylon,flee from the Chaldeans!Declare with a shout of joy,proclaim this,let it go out to the end of the earth;announce,“The Lord has redeemed his servant  Jacob!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did not thirstwhen he led them through the deserts;he made water flow from the rock for them; he split the rock, and water gushed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is no peace for the wicked,” says the Lor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this, house of Jacob —those who are called by the name Israeland have descended from  Judah, who swear by the name of the Lordand declare the God of Israel,but not in truth or righteous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are named after the holy city,and lean on the God of Israel; his name is the Lord of Ar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declared the past events long ago;they came out of my mouth; I proclaimed them.Suddenly I acted, and they occur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I know that you are stubborn,and your neck is iron and your forehead bronz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I declared to you long ago.I announced it to you before it occurred,so you could not claim, ‘My idol caused them;my carved image and cast idol control the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heard it. Observe it all.Will you not acknowledge it?From now on I will announce new things to you,hidden things that you have not know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ve been created now, and not long ago;you have not heard of them before today,so you could not claim, ‘I already knew them! ’]]></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2026-08-03T16:08:14Z</dcterms:created>
  <dcterms:modified xsi:type="dcterms:W3CDTF">2026-08-03T16:08:14Z</dcterms:modified>
  <dc:title>Bible.com.au: Isaiah 48:1-22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