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7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now hear this, lover of luxury,who sits securely, who says to herself,‘I am, and there is no one else.I will never be a widowor know the loss of children.’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wo things will happen to yousuddenly, in one day:loss of children and widowhood.They will happen to you in their entirety,in spite of your many sorceries and the potency of your spel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secure in your wickedness;you said, ‘No one sees me.’ Your wisdom and knowledgeled you astray.You said to yourself,‘I am, and there is no one else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isaster will happen to you;you will not know how to avert it.And it will fall on you,but you will be unable to ward it off. Devastation will happen to you suddenlyand unexpectedly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ake your stand with your spellsand your many sorceries,which you have wearied yourself with from your youth.Perhaps you will be able to succeed;perhaps you will inspire terror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worn out with your many consultations.So let the astrologers stand and save you —those who observe the stars, those who predict monthlywhat will happen to 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they are like stubble; fire burns them. They cannot rescue themselvesfrom the power of the flame.This is not a coal for warming themselves,or a fire to sit beside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 they are to you —those who have wearied youand have traded with you from your youth —each wanders on his own way;no one can save 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ll of Babyl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 down and sit in the dust, Virgin Daughter Babylon. Sit on the ground without a throne,Daughter Chaldea!For you will no longer be called pampered and spoil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millstones and grind flour; remove your veil,strip off your skirt, bare your thigh,wade through the stream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kedness will be uncovered,and your disgrace will be exposed. I will take vengeance;I will spare no one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ly One of Israel is our Redeemer; The Lord of Armies is his 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ughter Chaldea,sit in silence  and go into darkness.For you will no longer be called mistress of kingdom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ngry with my people;I profaned my possession,and I handed them over to you.You showed them no mercy;you made your yoke very heavy on the elder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, ‘I will be the queen forever.’You did not take these things to heartor think about their out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2026-06-23T00:28:44Z</dcterms:created>
  <dcterms:modified xsi:type="dcterms:W3CDTF">2026-06-23T00:28:44Z</dcterms:modified>
  <dc:title>Bible.com.au: Isaiah 47:1-15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