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member this and be brave; take it to heart, you transgressors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happened long ago, for I am God, and there is no other;I am God, and no one is like 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clare the end from the beginning,and from long ago what is not yet done,saying: my plan will take place,and I will do all my will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a bird of prey  from the east, a man for my purpose from a far country.Yes, I have spoken; so I will also bring it about. I have planned it; I will also do 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you hardhearted,far removed from justic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ringing my justice near; it is not far away,and my salvation will not delay.I will put salvation in Zion,my splendor in 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One Like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crouches; Nebo cowers. Idols depicting them are consigned to beasts and cattle.The images you carry are loaded,as a burden for the weary anim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s cower; they crouch together;they are not able to rescue the burden,but they themselves go into captivit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me, house of Jacob,all the remnant of the house of Israel,who have been sustained from the womb,carried along since bi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the same until your old age, and I will bear you up when you turn gray.I have made you, and I will carry you;I will bear and rescue 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o whom will you compare me or make me equal?Who will you measure me with,so that we should be like each other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pour out their bags of goldand weigh out silver on scales —they hire a goldsmith and he makes it into a god.Then they kneel and bow down to i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ft it to their shoulder and bear it along; they set it in its place, and there it stands;it does not budge from its place. They cry out to it but it doesn’t answer;it saves no one from his trou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2026-05-23T19:47:26Z</dcterms:created>
  <dcterms:modified xsi:type="dcterms:W3CDTF">2026-05-23T19:47:26Z</dcterms:modified>
  <dc:title>Bible.com.au: Isaiah 46:1-13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