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92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45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oe to the one who argues with his Maker —one clay pot among many. Does clay say to the one forming it,‘What are you making? ’ Or does your work say,‘He has no hands’?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to the one who says to his father,‘What are you fathering? ’or to his mother, ‘What are you giving birth to? ’ 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 the Lord,the Holy One of Israel  and its Maker, says:“Ask me what is to happen to  my sons, and instruct me about the work of my hands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ade the earth,and created humans on it.It was my hands that stretched out the heavens, and I commanded everything in th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tirred him up in righteousness, and will level all roads for him.He will rebuild my city, and set my exiles free, not for a price or a bribe,”says the Lord of Armies.God Alone Is the Savior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the Lord says:“The products of Egypt and the merchandise of Cushand the Sabeans, men of stature, will come over to you and will be yours;they will follow you,they will come over in chainsand bow down to you.They will confess  to you,‘God is indeed with you,  and there is no other;there is no other God.’ 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s, you are a God who hides, God of Israel, Savior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them are put to shame, even humiliated; the makers of idols go in humiliation togeth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 will be saved by the Lordwith an everlasting salvation;you will not be put to shame or humiliatedfor all eternity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is what the Lord says —the Creator of the heavens,the God who formed the earth and made it,the one who established it(he did not create it to be a wasteland,but formed it to be inhabited)  —he says, “I am the Lord,and there is no oth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ys this to Cyrus, his anointed, whose right hand I have grasped to subdue nations before himand disarm  kings, to open doors before him,and even city gates will not be shut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ot spoken in secret, somewhere in a land of darkness.I did not say to the descendants of Jacob:Seek me in a wasteland. I am the Lord, who speaks righteously, who declares what is righ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ome, gather together,and approach, you fugitives of the nations.Those who carry their wooden idolsand pray to a god who cannot save have no knowledge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eak up and present your case , —yes, let them consult each other.Who predicted this long ago?Who announced it from ancient times?Was it not I, the Lord?There is no other God but me,a righteous God and Savior; there is no one except me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to me and be saved,all the ends of the earth.For I am God,and there is no othe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myself I have sworn; truth has gone from my mouth, a word that will not be revoked:Every knee will bow  to me,every tongue will swear allegianc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ill be said about me, ‘Righteousness and strengthare found only in the Lord.’ ”All who are enraged against himwill come to him and be put to shame.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descendants of Israelwill be justified and boast in the Lor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will go before youand level the uneven places; ,I will shatter the bronze doorsand cut the iron bars in two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ive you the treasures of darknessand riches from secret places, so that you may know that I am the Lord.I am the God of Israel, who calls you by your name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ll you by your name,for the sake of my servant Jacob and Israel my chosen one.I give a name to you,though you do not know 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Lord, and there is no other; there is no God but me. I will strengthen  you,though you do not know me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all may know from the rising of the sun to its settingthat there is no one but me. I am the Lord, and there is no oth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form light and create darkness, I make success and create disaster; I am the Lord, who does all these thing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eavens, sprinkle from above,and let the skies shower righteousness. Let the earth open upso that salvation will sproutand righteousness will spring up with it. I, the Lord, have created 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3">
  <a:themeElements>
    <a:clrScheme name="Theme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2026-06-02T20:04:09Z</dcterms:created>
  <dcterms:modified xsi:type="dcterms:W3CDTF">2026-06-02T20:04:09Z</dcterms:modified>
  <dc:title>Bible.com.au: Isaiah 45:1-25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