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7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4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 startled or afraid.Have I not told you and declared it long ago?You are my witnesses! Is there any God but me? There is no other Rock;  I do not know an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make idols are nothing,and what they treasure benefits no one.Their witnesses do not see or know anything,so they will be put to sha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kes a god or casts a metal imagethat benefits no one?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all its worshipers will be put to shame,and the craftsmen are humans.They all will assemble and stand;they all will be startled and put to sha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ronworker labors over the coals,shapes the idol with hammers,and works it with his strong arm.Also he grows hungry and his strength fails;he doesn’t drink water and is fai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odworker stretches out a measuring line,he outlines it with a stylus;he shapes it with chiselsand outlines it with a compass.He makes it according to a human form, like a beautiful person,to dwell in a tem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ts down  cedars for his use,or he takes a cypress or an oak.He lets it grow strong among the trees of the forest.He plants a laurel, and the rain makes it gro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can use it for fuel.He takes some of it and warms himself;also he kindles a fire and bakes bread;he even makes it into a god and worships it;he makes an idol from it and bows down to 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rns half of it in a fire,and he roasts meat on that half.He eats the roast and is satisfied.He warms himself and says, “Ah!I am warm, I see the blaz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a god or his idol with the rest of it.He bows down to it and worships;he prays to it,  “Save me, for you are my god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iritual Bless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people  do not comprehendand cannot understand,for he has shut their eyes  so they cannot see,and their minds so they cannot underst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omes to his senses; no one has the perception or insight to say,“I burned half of it in the fire,I also baked bread on its coals,I roasted meat and ate.Should I make something detestable  with the rest of it?Should I bow down to a block of wood? 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eeds on  ashes.His deceived mind has led him astray,and he cannot rescue himself,or say, “Isn’t there a lie in my right hand? 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se things, Jacob,and Israel, for you are my servant;I formed you, you are my servant;Israel, you will never be forgotten by me. 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wept away your transgressions like a cloud, and your sins like a mist.Return to me, for I have redeemed you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, heavens,  for the Lord has acted;shout, depths of the earth.Break out into singing, mountains,forest, and every tree in it.For the Lord has redeemed Jacob,and glorifies himself through Israel. Restoration of Israel through Cyrus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, your Redeemer  who formed you from the womb,  says:I am the Lord, who made everything;who stretched out the heavens by myself; who alone spread out the eart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stroys the omens of the false prophetsand makes fools of diviners;who confounds the wiseand makes their knowledge foolishness;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nfirms the message of his servantand fulfills the counsel of his messengers;who says to Jerusalem, “She will be inhabited,”and to the cities of Judah, “They will be rebuilt,”and I will restore her ruin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ys to the depths of the sea, “Be dry,”and I will dry up your river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now listen, Jacob my servant,Israel whom I have chosen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ys to Cyrus,  “My shepherd,he will fulfill all my pleasure” and says to Jerusalem, “She will be rebuilt,” and of the temple, “Its foundation will be laid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 word of the Lordyour Maker, the one who formed you from the womb:He will help you.Do not fear, Jacob my servant,Jeshurun  whom I have chosen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pour water on the thirsty landand streams on the dry ground;I will pour out my Spirit  on your descendantsand my blessing on your offspr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prout among  the grasslike poplars by flowing stream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one will say, ‘I am the Lord’s’;another will use the name of Jacob;still another will write on his hand, ‘The Lord’s,’and take on the name of Israel.”No God Other Than the Lord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, the King of Israel and its Redeemer,  the Lord of Armies, says:I am the first and I am the last. There is no God but m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like me, can announce the future?Let him say so and make a case before me, since I have established an ancient people.Let these gods declare  the coming things,and what will take pl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2026-06-23T00:28:44Z</dcterms:created>
  <dcterms:modified xsi:type="dcterms:W3CDTF">2026-06-23T00:28:44Z</dcterms:modified>
  <dc:title>Bible.com.au: Isaiah 44:1-28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