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837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4:6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, the King of Israel and its Redeemer,  the Lord of Armies, says:I am the first and I am the last. There is no God but me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like me, can announce the future?Let him say so and make a case before me, since I have established an ancient people.Let these gods declare  the coming things,and what will take pla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 startled or afraid.Have I not told you and declared it long ago?You are my witnesses! Is there any God but me? There is no other Rock;  I do not know an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2026-06-27T13:37:42Z</dcterms:created>
  <dcterms:modified xsi:type="dcterms:W3CDTF">2026-06-27T13:37:42Z</dcterms:modified>
  <dc:title>Bible.com.au: Isaiah 44:6-8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