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out a people who are blind, yet have eyes, and are deaf, yet have 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nations are gathered together,and the peoples are assembled. Who among them can declare this, and tell us the former things?Let them present their witnessesto vindicate themselves,so that people may hear and say, “It i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my witnesses”  —this is the Lord’s declaration —“and my servant whom I have chosen, so that you may know and believe meand understand that I am he. No god was formed before me,and there will be none after m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 #I am the Lord.Besides me, there is no Savio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one declared, saved, and proclaimed —and not some foreign god  among you.So you are my witnesses” —this is the Lord’s declaration —“and  I am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rom today on I am he alone,and none can rescue from my power. I act, and who can reverse it? ” God’s Deliverance of Rebellious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your Redeemer,  the Holy One of Israel  says:Because of you, I will send an army  to Babylonand bring all of them as fugitives, even the Chaldeans  in the ships in which they rejoi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Holy One,the Creator of Israel,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who makes a way in the sea,and a path through raging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brings out the chariot and horse, the army and the mighty one together(they lie down, they do not rise again;they are extinguished, put out like a wick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remember the past events;pay no attention to things of o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ok, I am about to do something new; even now it is coming. Do you not see it?Indeed, I will make a way in the wilderness, rivers  in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ld animals —jackals and ostriches #— #will honor me,because I provide water in the wilderness,and rivers in the desert, to give drink to my chosen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I formed for myselfwill declare my prais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acob, you have not called on me,because, Israel, you have become weary of 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not brought me your sheep for burnt offeringsor honored me with your sacrifices. I have not burdened you with offeringsor wearied you with incens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not bought me aromatic cane with silver,or satisfied me with the fat of your sacrifices.But you have burdened me with your sins;you have wearied me  with your iniquiti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the one, I sweep away your transgressions for my own sake and remember your sins no mo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ind me. Let’s argue the case together. Recount the facts, so that you may be vindica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first father sinned, and your mediators have rebelled against 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is is what the Lord says —the one who created you, Jacob,and the one who formed you, Israel  —“Do not fear, for I have redeemed you; I have called you by your name; you are min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 defiled the officers of the sanctuary,and set Jacob apart for destruction and Israel for sco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pass through the waters, I will be with you, and the rivers will not overwhelm you.When you walk through the fire, you will not be scorched,and the flame will not bur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am the Lord your God, the Holy One of Israel, and your Savior. I have given Egypt as a ransom for you,Cush and Seba in your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you are precious in my sight and honored, and I love you, I will give people in exchange for youand nations instead of your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fear, for I am with you;I will bring your descendants from the east, and gather you from the wes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ay to the north, ‘Give them up! ’and to the south, ‘Do not hold them back! ’Bring my sons from far away, and my daughters from the end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bears my nameand is created for my glory.I have formed them; indeed, I have made them.”]]></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2026-07-24T06:48:59Z</dcterms:created>
  <dcterms:modified xsi:type="dcterms:W3CDTF">2026-07-24T06:48:59Z</dcterms:modified>
  <dc:title>Bible.com.au: Isaiah 43:1-28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