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Lord. That is my name,and I will not give my glory to another or my praise to id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ast events have indeed happened.Now I declare new events; I announce them to you before they occur.”A Song of Pra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g a new song to the Lord; sing his praise from the ends of the earth,you who go down to the sea with all that fills it, you coasts and islands with your  inhabit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desert and its cities shout,the settlements where Kedar dwells cry aloud. Let the inhabitants of Sela sing for joy; let them cry out from the mountainto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m give glory to the Lordand declare his praise in the coasts and isl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dvances like a warrior;he stirs up his zeal like a soldier. He shouts, he roars aloud,he prevails over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kept silent from ages past;I have been quiet and restrained myself. But now, I will groan like a woman in labor, gasping breathless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lay waste mountains and hillsand dry up all their vegetation.I will turn rivers into islandsand dry up marsh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lead the blind by a way they did not know; I will guide them on paths they have not known.I will turn darkness to light in front of them and rough places into level ground. This is what I will do for them,and I will not abandon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be turned back and utterly ashamed —those who trust in an idoland say to a cast image,‘You are our gods! ’ Israel’s Blindness and Deaf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vant’s Mi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you deaf!Look, you blind, so that you may se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is blind but my servant, or deaf like my messenger I am sending?Who is blind like my dedicated one, or blind like the servan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gh seeing many things,  you pay no attention.Though his ears are open, he does not list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of his righteousness, the Lord was pleasedto magnify his instruction and make it glor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is is a people plundered and looted,all of them trapped in holesor imprisoned in dungeons.They have become plunder with no one to rescue themand loot, with no one saying, “Give it back!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among you will hear this?Let him listen and obey in the fut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gave Jacob to the robber, and Israel to the plunderers?Was it not the Lord?Have we not sinned against him?They were not willing to walk in his ways,and they would not listen to his in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poured out his furious angerand the power of war on Jacob.It surrounded him with fire, but he did not know it;it burned him, but he didn’t take it to hear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my servant;  I strengthen him,this is my chosen one;  I delight in him. I have put my Spirit on him; he will bring justice  to the nati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not cry out or shoutor make his voice heard in the stre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not break a bruised reed,and he will not put out a smoldering wick;he will faithfully bring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not grow weak or be discourageduntil he has established justice on earth.The coasts and islands will wait for his instruc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God, the Lord, says —who created the heavens and stretched them out, who spread out the earth and what comes from it, who gives breath to the people on itand spirit to those who walk on 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I have called youfor a righteous purpose, ,and I will hold you by your hand. I will watch over you, and I will appoint youto be a covenant for the people and a light to the natio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order to open blind eyes, to bring out prisoners from the dungeon, and those sitting in darkness from the prison hous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2026-08-04T08:48:48Z</dcterms:created>
  <dcterms:modified xsi:type="dcterms:W3CDTF">2026-08-04T08:48:48Z</dcterms:modified>
  <dc:title>Bible.com.au: Isaiah 42:1-25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