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1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am the Lord. That is my name,and I will not give my glory to another or my praise to idol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past events have indeed happened.Now I declare new events; I announce them to you before they occur.”A Song of Prai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ing a new song to the Lord; sing his praise from the ends of the earth,you who go down to the sea with all that fills it, you coasts and islands with your  inhabitan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et the desert and its cities shout,the settlements where Kedar dwells cry aloud. Let the inhabitants of Sela sing for joy; let them cry out from the mountaintop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et them give glory to the Lordand declare his praise in the coasts and islan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advances like a warrior;he stirs up his zeal like a soldier. He shouts, he roars aloud,he prevails over his enemi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ave kept silent from ages past;I have been quiet and restrained myself. But now, I will groan like a woman in labor, gasping breathless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lay waste mountains and hillsand dry up all their vegetation.I will turn rivers into islandsand dry up marshe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ill lead the blind by a way they did not know; I will guide them on paths they have not known.I will turn darkness to light in front of them and rough places into level ground. This is what I will do for them,and I will not abandon them.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will be turned back and utterly ashamed —those who trust in an idoland say to a cast image,‘You are our gods! ’ Israel’s Blindness and Deafne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ervant’s Miss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isten, you deaf!Look, you blind, so that you may see.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o is blind but my servant, or deaf like my messenger I am sending?Who is blind like my dedicated one, or blind like the servant of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ough seeing many things,  you pay no attention.Though his ears are open, he does not listen.”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ecause of his righteousness, the Lord was pleasedto magnify his instruction and make it glorio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this is a people plundered and looted,all of them trapped in holesor imprisoned in dungeons.They have become plunder with no one to rescue themand loot, with no one saying, “Give it back!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o among you will hear this?Let him listen and obey in the futu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o gave Jacob to the robber, and Israel to the plunderers?Was it not the Lord?Have we not sinned against him?They were not willing to walk in his ways,and they would not listen to his instruc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he poured out his furious angerand the power of war on Jacob.It surrounded him with fire, but he did not know it;it burned him, but he didn’t take it to heart.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my servant;  I strengthen him,this is my chosen one;  I delight in him. I have put my Spirit on him; he will bring justice  to the nation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ill not cry out or shoutor make his voice heard in the stree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will not break a bruised reed,and he will not put out a smoldering wick;he will faithfully bring justi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will not grow weak or be discourageduntil he has established justice on earth.The coasts and islands will wait for his instruction.”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is what God, the Lord, says —who created the heavens and stretched them out, who spread out the earth and what comes from it, who gives breath to the people on itand spirit to those who walk on i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am the Lord. I have called youfor a righteous purpose, ,and I will hold you by your hand. I will watch over you, and I will appoint youto be a covenant for the people and a light to the nation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order to open blind eyes, to bring out prisoners from the dungeon, and those sitting in darkness from the prison house.]]></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2026-06-15T08:41:54Z</dcterms:created>
  <dcterms:modified xsi:type="dcterms:W3CDTF">2026-06-15T08:41:54Z</dcterms:modified>
  <dc:title>Bible.com.au: Isaiah 42:1-25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