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024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4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ou, Israel, my servant, Jacob, whom I have chosen, descendant of Abraham, my frien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brought  you from the ends of the earthand called you from its farthest corners.I said to you: You are my servant;I have chosen you; I haven’t rejected you.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fear, for I am with you; do not be afraid, for I am your God. I will strengthen you; I will help you;I will hold on to you with my righteous right han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 sure that all who are enraged against youwill be ashamed and disgraced; those who contend with youwill become as nothing and will peris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will look for those who contend with you,but you will not find them.Those who war against youwill become absolutely no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I am the Lord your God, who holds your right hand,who says to you, “Do not fear,I will help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fear, you worm Jacob, you men  of Israel.I will help you” —this is the Lord’s declaration.Your Redeemer  is the Holy One of Israe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ee, I will make you into a sharp threshing board,new, with many teeth.You will thresh mountains and pulverize themand make hills into chaff.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u will winnow them and a wind will carry them away,a whirlwind will scatter them.But you will rejoice in the Lord;you will boast in the Holy On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 poor and the needy seek water, but there is none;their tongues are parched with thirst.I will answer them. I am the Lord, the God of Israel. I will not abandon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 versus the Nations’ Go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will open rivers on the barren heights, and springs in the middle of the plains.I will turn the desert into a pooland dry land into spring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will plant cedar, acacia, myrtle, and olive treesin the wilderness. I will put juniper, elm, and cypress trees togetherin the dese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that all may see and know,consider and understand,that the hand of the Lord has done this, the Holy One of Israel has created  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ubmit your case,” says the Lord.“Present your arguments,” says Jacob’s K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et them come and tell uswhat will happen. Tell us the past events,so that we may reflect on themand know the outcome,or tell us the futu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ell us the coming events, then we will know that you are gods.Indeed, do something good or bad,then we will be in awe  when we see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ook, you are nothing and your work is worthless.Anyone who chooses you is detestab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I have stirred up one from the north,  and he has come,one from the east  who invokes my  name. He will march over rulers as if they were mud,like a potter who treads the cl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Who told about this from the beginning,so that we might know,and from times past,so that we might say, ‘He is right’?No one announced it,no one told it,no one heard your word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I was the first to say to Zion, ‘Look! Here they are! ’And I gave Jerusalem a herald with good new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Be silent before me, coasts and islands! And let peoples renew their strength.Let them approach; let them testify;let’s come together for the tria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I look, there is no one;there is no counselor among them;when I ask them, they have nothing to say.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ook, all of them are a delusion; their works are nonexistent;their images are wind and emptines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o has stirred up someone from the east? In righteousness he calls him to serve. ,,The Lord hands nations over to him, and he subdues kings.He makes them like dust with his sword,like wind-driven stubble with his b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pursues them, going on safely,hardly touching the path with his f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has performed and done this,calling the generations from the beginning?I am the Lord, the firstand with the last  #— #I am h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coasts and islands see and are afraid,the whole earth trembles. They approach and arri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ach one helps the other,and says to another, “Take courage!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craftsman encourages the metalworker; the one who flattens with the hammerencourages the one who strikes the anvil,saying of the soldering, “It is good.”He fastens it with nails so that it will not fall over. ]]></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2026-05-21T17:55:40Z</dcterms:created>
  <dcterms:modified xsi:type="dcterms:W3CDTF">2026-05-21T17:55:40Z</dcterms:modified>
  <dc:title>Bible.com.au: Isaiah 41:1-29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