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 withers, the flowers fade, but the word of our God remains forever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herald of good news,go up on a high mountain. Jerusalem, herald of good news, raise your voice loudly.Raise it, do not be afraid!Say to the cities of Judah,“Here is your God! 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Lord God comes with strength,and his power establishes his rule. His wages are with him, and his reward accompanies 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his flock like a shepherd; he gathers the lambs in his armsand carries them in the fold of his garment.He gently leads those that are nurs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measured the waters in the hollow of his handor marked off the heavens with the span of his hand? Who has gathered the dust of the earth in a measureor weighed the mountains on a balanceand the hills on the sca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directed  the Spirit of the Lord,or who gave him counsel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d he consult?Who gave him understanding and taught him the paths of justice?Who taught him knowledgeand showed him the way of understanding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 nations are like a drop in a bucket;they are considered as a speck of dust on the scales;he lifts up the islands like fine 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banon’s cedars are not enough for fuel,or its animals enough for a burnt offering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are as nothing before him;they are considered by himas empty nothingnes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People Comfort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will you compare God?What likeness will you set up for comparison with him?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dol? #— #something that a smelter castsand a metalworker plates with goldand makes silver chains for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person contributes wood for a pedestalthat will not rot. He looks for a skilled craftsmanto set up an idol that will not fall over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not know? Have you not heard?Has it not been declared to youfrom the beginning?Have you not consideredthe foundations of the earth?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enthroned above the circle of the earth;its inhabitants are like grasshoppers. He stretches out the heavens like thin cloth and spreads them out like a tent to live i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duces princes to nothing and makes judges of the earth like a wastel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arely planted, barely sown,their stem hardly takes root in the groundwhen he blows on them and they wither,and a whirlwind carries them away like stubbl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whom will you compare me, or who is my equal? ” asks the Holy On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and see!Who created  these?He brings out the stars by number;he calls all of them by name. Because of his great power and strength,not one of them is miss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, why do you say,and Israel, why do you assert,“My way is hidden from the Lord,and my claim is ignored by my God”?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fort, comfort my people,” says your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not know?Have you not heard?The Lord is the everlasting God, the Creator of the whole earth.He never becomes faint or weary;there is no limit to his understanding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strength to the faintand strengthens the powerle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ths may become faint and weary,and young men stumble and fall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trust in the Lordwill renew their strength; they will soar on wings like eagles; they will run and not become weary,they will walk and not fai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enderly to  Jerusalem,and announce to herthat her time of hard service is over,her iniquity  has been pardoned, and she has received from the Lord’s handdouble for all her sins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oice of one crying out:Prepare the way of the Lord in the wilderness; make a straight highway for our God in the deser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alley will be lifted up,and every mountain and hill will be leveled;the uneven ground will become smoothand the rough places, a plai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of the Lord will appear, and all humanity  together will see it, for the mouth of the Lord has spoke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oice was saying, “Cry out! ”Another said,  “What should I cry out? ”“All humanity is grass, and all its goodness is like the flower of the fiel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 withers, the flowers fadewhen the breath  of the Lord blows on them; indeed, the people are g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2026-06-12T03:11:26Z</dcterms:created>
  <dcterms:modified xsi:type="dcterms:W3CDTF">2026-06-12T03:11:26Z</dcterms:modified>
  <dc:title>Bible.com.au: Isaiah 40:1-31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