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602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at day seven womenwill seize one man,  saying,“We will eat our own breadand provide our own clothing.Just let us bear your name.Take away our disgrace.” Zion’s Future Glory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at day the Branch  of the Lord will be beautiful and glorious,  and the fruit of the land  will be the pride and glory  of Israel’s survivors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remains in Zion and whoever is left in Jerusalem  will be called holy  #— #all in Jerusalem written in the book of life , #— #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Lord has washed away the filth  of the daughters of Zion and cleansed the bloodguilt  from the heart of Jerusalem by a spirit of judgment  and a spirit of burning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will create  a cloud of smoke by day  and a glowing flame of fire by night over the entire site of Mount Zion and over its assemblies. For there will be a canopy over all the glory,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ill be a shelter for shade from heat by day and a refuge and shelter from storm and rain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3">
  <a:themeElements>
    <a:clrScheme name="Theme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2026-07-23T21:58:54Z</dcterms:created>
  <dcterms:modified xsi:type="dcterms:W3CDTF">2026-07-23T21:58:54Z</dcterms:modified>
  <dc:title>Bible.com.au: Isaiah 4:1-6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