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4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9: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zekiah said to Isaiah, “The word of the Lord that you have spoken is good,” for he thought: There will be peace and security during my lifetim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zekiah’s Fol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Merodach-baladan son of Baladan, king of Babylon, sent letters and a gift to Hezekiah since he heard that he had been sick and had recove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zekiah was pleased with the letters, and he showed the envoys his treasure house #— #the silver, the gold, the spices, and the precious oil #— #and all his armory, and everything that was found in his treasuries.  There was nothing in his palace and in all his realm that Hezekiah did not show the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prophet Isaiah came to King Hezekiah and asked him, “What did these men say, and where did they come to you from? ”Hezekiah replied, “They came to me from a distant country, from Baby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aiah asked, “What have they seen in your palace? ”Hezekiah answered, “They have seen everything in my palace. There isn’t anything in my treasuries that I didn’t show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saiah said to Hezekiah, “Hear the word of the Lord of Armi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ok, the days are coming when everything in your palace and all that your predecessors have stored up until today will be carried off to Babylon; nothing will be left,’ says the Lor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of your descendants #— #who come from you, whom you father #— #will be taken away, and they will become eunuchs in the palace of the king of Babylon.’ ”]]></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2026-06-15T08:13:22Z</dcterms:created>
  <dcterms:modified xsi:type="dcterms:W3CDTF">2026-06-15T08:13:22Z</dcterms:modified>
  <dc:title>Bible.com.au: Isaiah 39:1-8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