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53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going to make the sun’s shadow that goes down on the stairway of Ahaz go back by ten steps.’ ”  So the sun’s shadow  went back the ten steps it had descend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oem by King Hezekiah of Judah after he had been sick and had recovered from his illnes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: In the prime  of my life I must go to the gates of Sheol; I am deprived of the rest of my yea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: I will never see the Lord,the Lord in the land of the living; I will not look on humanity any longerwith the inhabitants of what is passing away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welling is plucked up and removed from melike a shepherd’s tent. I have rolled up my life like a weaver; he cuts me off from the loom. By nightfall  you make an end of m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ought until the morning:He will break all my bones like a lion.By nightfall you make an end of 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hirp like a swallow or a crane;I moan like a dove. My eyes grow weak looking upward.Lord, I am oppressed; support me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can I say?He has spoken to me,and he himself has done it.I walk along slowly all my years because of the bitterness of my soul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by such things people live, and in every one of them my spirit finds life;you have restored me to health and let me live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it was for my own well-beingthat I had such intense bitterness; but your love has delivered mefrom the Pit of destruction, for you have thrown all my sins behind your back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zekiah’s Illness and Recover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heol cannot thank you;Death cannot praise you. Those who go down to the Pitcannot hope for your faithful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ving, only the living can thank you,as I do today;a father will make your faithfulness known to children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ready to save me;we will play stringed instrumentsall the days of our livesat the house of the Lord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saiah  had said, “Let them take a lump of pressed figs and apply it to his infected skin, so that he may recover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zekiah had asked, “What is the sign that I will go up to the Lord’s temple? 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ose days Hezekiah became terminally ill.  The prophet Isaiah son of Amoz came and said to him, “This is what the Lord says: ‘Set your house in order,  for you are about to die; you will not recover.’ ”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zekiah turned his face to the wall and prayed to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, “Please, Lord, remember how I have walked before you faithfully and wholeheartedly,  and have done what pleases you.”  And Hezekiah wept bitterl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ord of the Lord came to Isaiah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o and tell Hezekiah, ‘This is what the Lord God of your ancestor David says: I have heard your prayer; I have seen your tears. Look, I am going to add fifteen years to your life. 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rescue you and this city from the grasp of the king of Assyria; I will defend this city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sign to you  from the Lord that he will do what he has promised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2026-06-09T23:51:57Z</dcterms:created>
  <dcterms:modified xsi:type="dcterms:W3CDTF">2026-06-09T23:51:57Z</dcterms:modified>
  <dc:title>Bible.com.au: Isaiah 38:1-22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