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royal spokesman heard that the king of Assyria had pulled out of Lachish,  he left and found him fighting against Libn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had heard concerning King Tirhakah of Cush,  “He has set out to fight against you.” So when he heard this, he sent messengers to Hezekiah,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is to King Hezekiah of Judah: ‘Don’t let your God, on whom you rely, deceive you  by promising that Jerusalem won’t be handed over to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you have heard what the kings of Assyria have done to all the countries: they completely destroyed them. Will you be resc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my predecessors destroyed rescue them #— #Gozan,  Haran,  Rezeph, and the Edenites in Tel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the king of Arpad, the king of the city of  Sepharvaim, Hena, or Ivvah? ’ ”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took the letter from the messengers’ hands, read it, then went up to the Lord’s temple and spread it out before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zekiah praye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of Armies, God of Israel, enthroned between the cherubim,  you are God  #— #you alone  #— #of all the kingdoms of the earth.  You made the heavens and the ear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sten closely, Lord, and hear;  open your eyes, Lord, and see.  Hear all the words that Sennacherib has sent to mock the living G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Seeks Isaiah’s Couns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it is true that the kings of Assyria have devastated all these countries and their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thrown their gods into the fire, for they were not gods  but made from wood and stone  by human hands.  So they have destroy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ord our God, save us from his power so that all the kingdoms of the earth may know that you, Lord, are God , #— #you alone. God’s Answer through Is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son of Amoz sent a message to Hezekiah: “The Lord, the God of Israel, says, ‘Because you prayed to me about King Sennacherib of As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the Lord has spoken against him:Virgin Daughter Zion despises you and scorns you;Daughter Jerusalem shakes her head behind your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is it you have mocked  and blasphemed?Against whom have you raised your voiceand lifted your eyes in pride? Against the Holy One of Israel!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mocked the Lord through your servants.You have said, “With my many chariots I have gone up to the heights of the mountains,to the far recesses of Lebanon.I cut down its tallest cedars,its choice cypress trees.I came to its distant heights,its densest for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dug wells and drank water in foreign lands. I dried up all the streams of Egyptwith the soles of my fee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e you not heard? I designed it long ago;I planned it in days gone by. I have now brought it to pass,and you have crushed fortified cities into piles of rub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ir inhabitants have become powerless,dismayed, and ashamed.They are plants of the field,tender grass,grass on the rooftops,blasted by the east wi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eir report,  he tore his clothes, covered himself with sackcloth,  and went to the Lord’s tem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your sitting down,your going out and your coming in, and your raging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your raging against meand your arrogance have reached my ears, I will put my hook in your nose and my bit in your mouth; I will make you go backthe way you c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This will be the sign for you:  This year you will eat what grows on its own, and in the second year what grows from that. But in the third year sow and reap, plant vineyards and eat their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rviving remnant of the house of Judah will again take root  downward and bear fruit up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 remnant  will go out from Jerusalem, and survivors from Mount Zion. The zeal of the Lord of Armies will accomplish thi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is is what the Lord says about the king of Assyria:He will not enter this city,shoot an arrow here,come before it with a shield,or build up a siege ramp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ill go backthe way he came,and he will not enter this city.This is the Lord’s declar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defend this city and rescue itfor my sake and for the sake of my servant David.” Defeat and Death of Sennacheri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out and struck down one hundred eighty-five thousand in the camp of the Assyrians. When the people got up the next morning, there were all the dead bo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King Sennacherib of Assyria broke camp and left. He returned home and lived in Nineve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who was in charge of the palace, Shebna the court secretary, and the leading priests, who were covered with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while he was worshiping in the temple of his god Nisroch, his sons Adrammelech and Sharezer struck him down with the sword and escaped to the land of Ararat.  Then his son Esar-haddon  became king in his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him, “This is what Hezekiah says: ‘Today is a day of distress, rebuke, and disgrace.  It is as if children have come to the point of birth, and there is no strength to deliver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haps the Lord your God will hear all the words of the royal spokesman, whom his master the king of Assyria sent to mock the living God,  and will rebuke him for the words that the Lord your God has heard. Therefore offer a prayer for the surviving remnant.’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went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aid to them, “Tell your master, ‘The Lord says this: Don’t be afraid  because of the words you have heard, with which the king of Assyria’s attendants have blasphemed 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about to put a spirit  in him and he will hear a rumor and return to his own land, where I will cause him to fall by the sword.’ ” Sennacherib’s Letter]]></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Isaiah 37:1-38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