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ake a deal with my master, the king of Assyria. I’ll give you two thousand horses if you’re able to supply riders for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then can you drive back a single officer among the least of my master’s servants? How can you rely on Egypt for chariots and horseme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I attacked this land to destroy it without the Lord’s approval? The Lord said to me, ‘Attack this land and destroy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liakim, Shebna, and Joah said to the royal spokesman, “Please speak to your servants in Aramaic,  since we understand it. Don’t speak to us in Hebrew  within earshot of the people who are on the w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royal spokesman replied, “Has my master sent me to speak these words to your master and to you, and not to the men who are sitting on the wall, who are destined with you to eat their own excrement and drink their own urin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royal spokesman stood and called out loudly in Hebrew:Listen to the words of the great king, the king of Assy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king says: “Don’t let Hezekiah deceive you,  for he cannot rescu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let Hezekiah persuade you to rely on the Lord, saying, ‘The Lord will certainly rescue us! This city will not be handed over to the king of Assyria.’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isten to Hezekiah, for this is what the king of Assyria says: “Make peace  with me and surrender to me. Then every one of you may eat from his own vine and his own fig tree  and drink water from his own ciste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til I come and take you away to a land like your own land #— #a land of grain and new wine, a land of bread and vineya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nacherib’s Inva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ware that Hezekiah does not mislead you by saying, ‘The Lord will rescue us.’  Has any one of the gods of the nations  rescued his land from the power of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the gods of Hamath and Arpad?  Where are the gods of Sepharvaim? Have they rescued Samaria from my pow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among all the gods of these lands ever rescued his land from my power? So will the Lord rescue Jerusalem from my powe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kept silent; they didn’t say anything, for the king’s command was, “Don’t answer hi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akim son of Hilkiah, who was in charge of the palace, Shebna the court secretary, and Joah son of Asaph, the court historian, came to Hezekiah with their clothes torn and reported to him the words of the royal spokes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eenth year of King Hezekiah,  King Sennacherib of Assyria attacked all the fortified cities of Judah and captur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of Assyria sent his royal spokesman, along with a massive army, from Lachish  to King Hezekiah at Jerusalem. The Assyrian stood near the conduit of the upper pool, by the road to Launderer’s Fiel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akim son of Hilkiah, who was in charge of the palace, Shebna the court secretary,  and Joah son of Asaph, the court historian, came out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yal spokesman said to them, “Tell Hezekiah:The great king, the king of Assyria, says this: What are you relying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think mere words are strategy and strength for war. Who are you now relying on that you have rebelled against 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you are relying on Egypt, that splintered reed of a staff  that will pierce the hand of anyone who grabs it and leans on it. This is how Pharaoh king of Egypt is to all who rely on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you say to me, ‘We rely on the Lord our God.’ Isn’t he the one whose high places and altars Hezekiah has removed, saying to Judah and Jerusalem, ‘You are to worship at this altar’? ]]></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2026-06-24T10:06:46Z</dcterms:created>
  <dcterms:modified xsi:type="dcterms:W3CDTF">2026-06-24T10:06:46Z</dcterms:modified>
  <dc:title>Bible.com.au: Isaiah 36:1-22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