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5: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road will be there and a way; it will be called the Holy Way. The unclean will not travel on it, but it will be for the one who walks the path. Fools will not wander 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ill be no lion there,and no vicious beast will go up on it;they will not be found there.But the redeemed will walk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ansomed of the Lord will return and come to Zion with singing,crowned with unending joy.Joy and gladness will overtake them,and sorrow and sighing will fle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ansomed Return to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ilderness and the dry land will be glad;the desert will rejoice and blossom like a wildflow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ill blossom abundantlyand will also rejoice with joy and singing.The glory of Lebanon will be given to it,the splendor of Carmel and Sharon. They will see the glory of the Lord, the splendor of our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rengthen the weak hands,steady the shaking kne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the cowardly:“Be strong; do not fear!Here is your God; vengeance is coming. God’s retribution is coming; he will save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eyes of the blind will be opened,and the ears of the deaf unstopp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ame will leap like a deer, and the tongue of the mute will sing for joy, for water will gush in the wilderness,and streams in the deser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arched ground will become a pool,and the thirsty land, springs. In the haunt of jackals,  in their lairs,there will be grass, reeds, and papyru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2026-05-21T17:29:49Z</dcterms:created>
  <dcterms:modified xsi:type="dcterms:W3CDTF">2026-05-21T17:29:49Z</dcterms:modified>
  <dc:title>Bible.com.au: Isaiah 35:1-10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