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0061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34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has a day of vengeance, a time of paying back Edomfor its hostility against Zio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dom’s streams will be turned into pitch,her soil into sulfur; her land will become burning pitc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ill never go out #— #day or night.Its smoke will go up forever. It will be desolate, from generation to generation;no one will pass through it forever and ever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gle owls  and herons  will possess it,and long-eared owls and ravens will dwell there. The Lord will stretch out a measuring lineand a plumb line  over herfor her destruction and chaos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nobles will be left to proclaim a king,and all her princes will come to noth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palaces will be overgrown with thorns;her fortified cities, with thistles and briers. She will become a dwelling for jackals,an abode  for ostriches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sert creatures will meet hyenas,and one wild goat will call to another.Indeed, the night birds will stay thereand will find a resting plac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nd partridges  will make their nests there;they will lay and hatch their eggsand will gather their broods under their shadows.Indeed, the birds of prey will gather there,each with its mate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arch and read the scroll of the Lord: Not one of them will be missing,none will be lacking its mate,because he has ordered it by my  mouth,and he will gather them by his Spiri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cast the lot for them;his hand allotted their portion with a measuring line.They will possess it forever; they will dwell in it from generation to generatio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Judgment of the Nation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nations, come here and listen;you peoples, pay attention! Let the earth and all that fills it hear,the world and all that comes from it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angry with all the nations,furious with all their armies. He will set them apart for destruction, giving them over to slaught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slain will be thrown out,and the stench of their corpses will rise; the mountains will flow  with their blood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  the stars in the sky  will dissolve.The sky will roll up like a scroll, and its stars will all witheras leaves wither on the vine,and foliage on the fig tree. The Judgment of Edom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y sword has drunk its fill , in the heavens,it will then come down on Edom and on the people I have set apart for destruct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’s sword is covered with blood.It drips with fat,with the blood of lambs and goats,with the fat of the kidneys of rams. For the Lord has a sacrifice in Bozrah, a great slaughter in the land of Edo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ld oxen will be struck  down with them,and young bulls with the mighty bulls.Their land will be soaked with  blood,and their soil will be saturated with fa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2026-05-22T21:12:25Z</dcterms:created>
  <dcterms:modified xsi:type="dcterms:W3CDTF">2026-05-22T21:12:25Z</dcterms:modified>
  <dc:title>Bible.com.au: Isaiah 34:1-17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