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a day of vengeance, a time of paying back Edomfor its hostility against 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’s streams will be turned into pitch,her soil into sulfur; her land will become burning pit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never go out #— #day or night.Its smoke will go up forever. It will be desolate, from generation to generation;no one will pass through it forever and e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gle owls  and herons  will possess it,and long-eared owls and ravens will dwell there. The Lord will stretch out a measuring lineand a plumb line  over herfor her destruction and chao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nobles will be left to proclaim a king,and all her princes will come to 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alaces will be overgrown with thorns;her fortified cities, with thistles and briers. She will become a dwelling for jackals,an abode  for ostrich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creatures will meet hyenas,and one wild goat will call to another.Indeed, the night birds will stay thereand will find a resting pl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d partridges  will make their nests there;they will lay and hatch their eggsand will gather their broods under their shadows.Indeed, the birds of prey will gather there,each with its mat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and read the scroll of the Lord: Not one of them will be missing,none will be lacking its mate,because he has ordered it by my  mouth,and he will gather them by his 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st the lot for them;his hand allotted their portion with a measuring line.They will possess it forever; they will dwell in it from generation to 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dgment of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ations, come here and listen;you peoples, pay attention! Let the earth and all that fills it hear,the world and all that comes from i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ngry with all the nations,furious with all their armies. He will set them apart for destruction, giving them over to 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will be thrown out,and the stench of their corpses will rise; the mountains will flow  with their blo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  the stars in the sky  will dissolve.The sky will roll up like a scroll, and its stars will all witheras leaves wither on the vine,and foliage on the fig tree. The Judgment of Edom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word has drunk its fill , in the heavens,it will then come down on Edom and on the people I have set apart for 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sword is covered with blood.It drips with fat,with the blood of lambs and goats,with the fat of the kidneys of rams. For the Lord has a sacrifice in Bozrah, a great slaughter in the land of 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oxen will be struck  down with them,and young bulls with the mighty bulls.Their land will be soaked with  blood,and their soil will be saturated with 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2026-07-24T06:48:36Z</dcterms:created>
  <dcterms:modified xsi:type="dcterms:W3CDTF">2026-07-24T06:48:36Z</dcterms:modified>
  <dc:title>Bible.com.au: Isaiah 34:1-17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