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86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s are deserted;travel has ceased.An agreement has been broken, cities  despised,and human life disregar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mourns and withers; Lebanon is ashamed and wilted.Sharon is like a desert;Bashan and Carmel shake off their lea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I will rise up,”  says the Lord.“Now I will lift myself up.Now I will be exal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nceive chaff; you will give birth to stubble.Your breath is fire that will consume 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s will be burned to ashes,like thorns cut down and burned in a fi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re far off, hear what I have done;you who are near,  know my strength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ners in Zion are afraid;trembling seizes the ungodly:“Who among us can dwell with a consuming fire? Who among us can dwell with ever-burning flames?  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ives righteouslyand speaks rightly, who refuses profit from extortion,whose hand never takes a bribe,who stops his ears from listening to murderous plotsand shuts his eyes against evil schemes  —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well on the heights;his refuge will be the rocky fortresses,his food provided, his water assu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will see the King in his beauty; you will see a vast lan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ises U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ind will meditate on the past terror:“Where is the accountant? Where is the tribute collector? Where is the one who spied out our defenses? 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 longer see the barbarians,a people whose speech is difficult to comprehend —who stammer in a language that is not understoo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Zion, the city of our festival times.Your eyes will see Jerusalem,a peaceful pasture,  a tent that does not wander;its tent pegs will not be pulled upnor will any of its cords be loosene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jestic one, our Lord, will be there, a place of rivers and broad streamswhere ships that are rowed will not go,and majestic vessels will not pas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our Judge,the Lord is our Lawgiver, the Lord is our King.He will save u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opes are slack;they cannot hold the base of the mastor spread out the flag.Then abundant spoil will be divided,the lame will plunder i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ne there will say, “I am sick.”The people who dwell therewill be forgiven  their iniquity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, you destroyer never destroyed,you traitor never betrayed!When you have finished destroying,you will be destroyed.When you have finished betraying,they will betray you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e gracious to us! We wait for you. Be our strength every morningand our salvation in time of troub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s flee at the thunderous noise; the nations scatter when you rise in your majes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poil will be gathered as locusts are gathered;people will swarm over it like an infestation of locu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, for he dwells on high;he has filled Zion with justice and 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times of security for you —a storehouse of salvation, wisdom, and knowledge.The fear of the Lord is Zion’s treasur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Their warriors cry loudly in the streets;the messengers of peace weep bitterly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2026-07-02T14:25:37Z</dcterms:created>
  <dcterms:modified xsi:type="dcterms:W3CDTF">2026-07-02T14:25:37Z</dcterms:modified>
  <dc:title>Bible.com.au: Isaiah 33:1-24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