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97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32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 noble person plans noble things;he stands up for noble caus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nd up, you complacent women; listen to me.Pay attention to what I say,you overconfident daughter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 little more than a yearyou overconfident ones will shudder,for the grapes will failand the harvest will not co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udder, you complacent ones;tremble, you overconfident ones!Strip yourselves bare and put sackcloth around your waist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at your breasts in mourning for the delightful fields and the fruitful vines,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ground of my peoplegrowing thorns and briers, indeed, for every joyous house in the jubilant cit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palace will be deserted,the busy city abandoned.The hill and the watchtower will becomebarren places forever,the joy of wild donkeys,and a pasture for flock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the Spirit  from on high is poured out on us. Then the desert will become an orchard,and the orchard will seem like a forest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ustice will inhabit the wilderness,and righteousness will dwell in the orcha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esult of righteousness will be peace; the effect of righteousnesswill be quiet confidence forev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Kingdom Announce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y people will dwell in a peaceful place,in safe and secure dwelling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ail will level the forest, ,and the city will sink into the depths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happy as you sow seedbeside abundant water, and as you let oxen and donkeys range freely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a king will reign righteously,and rulers will rule justly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will be like a shelter from the wind,a refuge from the rain, like flowing streams  in a dry landand the shade of a massive rock in an arid la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eyes of those who see will not be closed,and the ears of those who hear will listen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eckless mind will gain knowledge,and the stammering tongue  will speak clearly and fluentl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will no longer be called a noble, nor a scoundrel said to be importan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fool speaks foolishnessand his mind plots iniquity.He lives in a godless wayand speaks falsely about the Lord.He leaves the hungry emptyand deprives the thirsty of drink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coundrel’s weapons are destructive;he hatches plots to destroy the needy with lies,even when the poor person says what is r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2026-06-12T03:05:15Z</dcterms:created>
  <dcterms:modified xsi:type="dcterms:W3CDTF">2026-06-12T03:05:15Z</dcterms:modified>
  <dc:title>Bible.com.au: Isaiah 32:1-20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