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63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noble person plans noble things;he stands up for noble caus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up, you complacent women; listen to me.Pay attention to what I say,you overconfident daught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ittle more than a yearyou overconfident ones will shudder,for the grapes will failand the harvest will not c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udder, you complacent ones;tremble, you overconfident ones!Strip yourselves bare and put sackcloth around your wais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t your breasts in mourning for the delightful fields and the fruitful vines,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ound of my peoplegrowing thorns and briers, indeed, for every joyous house in the jubilant c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alace will be deserted,the busy city abandoned.The hill and the watchtower will becomebarren places forever,the joy of wild donkeys,and a pasture for flock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Spirit  from on high is poured out on us. Then the desert will become an orchard,and the orchard will seem like a fores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ustice will inhabit the wilderness,and righteousness will dwell in the orcha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ult of righteousness will be peace; the effect of righteousnesswill be quiet confidence for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Kingdom Announc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people will dwell in a peaceful place,in safe and secure dwell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il will level the forest, ,and the city will sink into the depths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happy as you sow seedbeside abundant water, and as you let oxen and donkeys range freely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a king will reign righteously,and rulers will rule justl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will be like a shelter from the wind,a refuge from the rain, like flowing streams  in a dry landand the shade of a massive rock in an arid 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 those who see will not be closed,and the ears of those who hear will listen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ckless mind will gain knowledge,and the stammering tongue  will speak clearly and fluent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no longer be called a noble, nor a scoundrel said to be import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fool speaks foolishnessand his mind plots iniquity.He lives in a godless wayand speaks falsely about the Lord.He leaves the hungry emptyand deprives the thirsty of drink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oundrel’s weapons are destructive;he hatches plots to destroy the needy with lies,even when the poor person says what is 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2026-08-10T07:32:20Z</dcterms:created>
  <dcterms:modified xsi:type="dcterms:W3CDTF">2026-08-10T07:32:20Z</dcterms:modified>
  <dc:title>Bible.com.au: Isaiah 32:1-20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