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ssyria will fall,but not by human sword;a sword will devour him,but not one made by man. He will flee from the sword;his young men will be put to forced labo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rock  will pass away because of fear, and his officers will be afraid because of the signal flag. This is the Lord’s declaration #— #whose fire is in Zion and whose furnace is in Jerusale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the Only Hel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ose who go down to Egypt for help and who depend on horses!They trust in the abundance of chariotsand in the large number of horsemen. They do not look  to the Holy One of Israel,and they do not seek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e also is wise and brings disaster. He does not go back on what he says; he will rise up against the house of the wickedand against the allies of evildo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gyptians are men, not God;their horses are flesh, not spirit.When the Lord raises his hand to strike,the helper will stumbleand the one who is helped will fall;both will perish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is is what the Lord said to me:As a lion or young lion growls over its prey when a band of shepherds is called out against it,and it is not terrified by their shoutingor subdued by their noise,so the Lord of Armies will come downto fight on Mount Zionand on its hill.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hovering birds,so the Lord of Armies will protect Jerusalem; by protecting it, he will rescue it;by passing over it, he will deliver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turn to the one the Israelites have greatly rebelled agains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on that day, every one of you will reject the worthless idols of silver and gold that your own hands have sinfully made. ]]></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2026-06-02T20:04:24Z</dcterms:created>
  <dcterms:modified xsi:type="dcterms:W3CDTF">2026-06-02T20:04:24Z</dcterms:modified>
  <dc:title>Bible.com.au: Isaiah 31:1-9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