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now, write it on a tablet in their presenceand inscribe it on a scroll;it will be for the future,forever and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a rebellious people,deceptive children, children who do not want to listen to the Lord’s instru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ay to the seers, “Do not see,”and to the prophets,“Do not prophesy the truth to us.Tell us flattering things. Prophesy illus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et out of the way!Leave the pathway.Rid us of the Holy One of Israe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 Holy One of Israel says:“Because you have rejected this messageand have trusted in oppression and deceit,and have depended 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niquity  of yours will belike a crumbling gap,a bulge in a high wallwhose collapse will come in an instant #— #sudden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s collapse will be like the shatteringof a potter’s jar,  crushed to pieces,so that not even a fragment of potterywill be found among its shattered remains —no fragment large enough to take fire from a hearthor scoop water from a ciste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God, the Holy One of Israel, has said:“You will be delivered by returning and resting;your strength will lie in quiet confidence.But you are not will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ay, “No!We will escape on horses” —therefore you will escape! —and, “We will ride on fast horses” —but those who pursue you will be fast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thousand will flee at the threat of one, at the threat of five you will flee,until you remainlike a solitary pole on a mountaintopor a banner on a hill.The Lord’s Mercy to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demnation of the Egyptian Alli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e Lord is waiting to show you mercy,and is rising up to show you compassion, for the Lord is a just God.All who wait patiently for him are happ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people will live on Zion in Jerusalem. You will never weep again; he will show favor to you at the sound of your outcry; as soon as he hears, he will answ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give you meager bread and water during oppression,  but your Teacher  will not hide any longer. Your eyes will see your Teac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ever you turn to the right or to the left, your ears will hear this command behind you: “This is the way. Walk in i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will defile your silver-plated idols and your gold-plated images. You will throw them away like menstrual cloths, and call them fil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will send rain for your seed that you have sown in the ground, and the food, the produce of the ground, will be rich and plentiful. On that day your cattle will graze in open pastur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xen and donkeys that work the ground will eat salted fodder scattered with winnowing shovel  and for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treams flowing with water will be on every high mountain and every raised hill on the day of great slaughter when the towers f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oonlight will be as bright as the sunlight, and the sunlight will be seven times brighter  #— #like the light of seven days #— #on the day  that the Lord bandages his people’s injuries and heals the wounds he inflicted. Annihilation of the Assyri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ok! The name of the Lord is coming from far away,his anger burning and heavy with smoke. His lips are full of fury,and his tongue is like a consuming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rebellious children! This is the Lord’s declaration.They carry out a plan,  but not mine;they make an alliance,but against my will,piling sin on top of s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breath is like an overflowing torrent that rises to the neck. He comes to sift the nations in a sieve of destructionand to put a bridle on the jaws of the peoplesto lead them astray.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r singing will be like thaton the night of a holy festival,and your heart will rejoicelike one who walks to the music of a flute,going up to the mountain of the Lord,to the Rock of Israel.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will make the splendor of his voice heardand reveal his arm  striking in angry wrathand a flame of consuming fire,in driving rain, a torrent, and hailston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syria will be shattered by the voice of the Lord.He will strike with a r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every stroke of the appointed  staffthat the Lord brings down on himwill be to the sound of tambourines and lyres;he will fight against him with brandished weap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deed! Topheth has been ready for the king for a long time.Its funeral pyre is deep and wide,with plenty of fire and wood.The breath of the Lord,  like a torrent of burning sulfur,kindles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out asking my advicethey set out to go down to Egypt in order to seek shelter under Pharaoh’s protectionand take refuge in Egypt’s shadow.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Pharaoh’s protection will become your shame,and refuge in Egypt’s shadow your humiliati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ough his  princes are at Zoan and his messengers reach as far as Ha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will be ashamedbecause of a people who can’t help.They are of no benefit, they are no help;they are good for nothing but shame and disgrac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pronouncement  concerning the animals of the Negev: Through a land of trouble and distress,of lioness and lion,of viper and flying serpent, they carry their wealth on the backs of donkeysand their treasures on the humps of camels,to a people who will not help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gypt’s help is completely worthless;therefore, I call her:Rahab Who Just Sits. ]]></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2026-05-21T17:29:47Z</dcterms:created>
  <dcterms:modified xsi:type="dcterms:W3CDTF">2026-05-21T17:29:47Z</dcterms:modified>
  <dc:title>Bible.com.au: Isaiah 30:1-33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