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54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Leaders Judg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e this: The Lord God of Armiesis about to remove from Jerusalem and from Judahevery kind of security:the entire supply of bread and wate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es and warriors, judges and prophets,fortune-tellers and elder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ers of fifty and dignitaries,counselors, cunning magicians,  and necromancer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make youths their leaders, and unstable rulers  will govern them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ill oppress one another, man against man, neighbor against neighbor;the young will act arrogantly toward the old,and the worthless toward the honora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ll even seize his brotherin his father’s house, saying,“You have a cloak #— #you be our leader!This heap of rubble will be under your control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he will cry out, saying,“I’m not a healer.I don’t even have food or clothing in my house.Don’t make me the leader of the people! 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rusalem has stumbledand Judah has fallenbecause they have spoken and acted against the Lord, defying his glorious presen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ok on their faces testifies against them,and like Sodom,  they flaunt their sin;they do not conceal it.Woe to them,for they have brought disaster on themselve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righteous that it will go well for them,for they will eat the fruit of their lab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wicked #— #it will go badly for them,for what they have done will be done to 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ths oppress my people, and women rule over them.My people, your leaders mislead you;they confuse the direction of your path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ises to argue the caseand stands to judge the peopl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s this chargeagainst the elders and leaders of his people: “You have devastated the vineyard.The plunder from the poor is in your house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crush my peopleand grind the faces of the poor? ”This is the declarationof the Lord God of Armies.Jerusalem’s Women Judge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says:Because the daughters of Zion are haughty, walking with heads held highand seductive eyes,prancing along,jingling their ankle bracelet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ut scabs on the headsof the daughters of Zion,and the Lord will shave their foreheads ba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  the Lord will strip their finery: ankle bracelets, headbands, crescents,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ndants, bracelets, veil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ddresses, ankle jewelry, sashes, perfume bottles, amulets,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gnet rings, nose rings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stive robes, capes, cloaks, purse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ments, linen clothes, turbans, and shaw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perfume there will be a stench;instead of a belt, a rope;instead of beautifully styled hair,  baldness; instead of fine clothes, sackcloth; instead of beauty, branding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n will fall by the sword,your warriors in batt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r gates  will lament and mourn;deserted, she will sit on the ground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2026-09-27T19:46:39Z</dcterms:created>
  <dcterms:modified xsi:type="dcterms:W3CDTF">2026-09-27T19:46:39Z</dcterms:modified>
  <dc:title>Bible.com.au: Isaiah 3:1-26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