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45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ill be like a hungry one who dreams he is eating,then wakes and is still hungry;and like a thirsty one who dreams he is drinking,then wakes and is still thirsty, longing for water.So it will be for all the many nationswho go to battle against Mount Z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top and be astonished;blind yourselves and be blind!They are drunk,  but not with wine;they stagger,  but not with be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rd has poured out on youan overwhelming urge to  sleep; he has shut your eyes (the prophets)and covered your heads (the seer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you the entire vision will be like the words of a sealed document.  If it is given to one who can read and he is asked to read it,  he will say, “I can’t read it, because it is sea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the document is given to one who cannot read and he is asked to read it,  he will say, “I can’t 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These people approach me with their speeches to honor me with lip-service, yet their hearts are far from me,and human rules direct their worship of m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I will again confound these peoplewith wonder after wonder. The wisdom of their wise will vanish, and the perception of their perceptive will be hidd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to those who go to great lengthsto hide their plans from the Lord. They do their works in the dark,and say, “Who sees us? Who knows us?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have turned things around,as if the potter were the same as the clay.How can what is made say about its maker,“He didn’t make me”? How can what is formedsay about the one who formed it,“He doesn’t understand what he’s do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n’t it true that in just a little whileLebanon will become an orchard,and the orchard will seem like a fores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at day the deaf will hear the words of a document,and out of a deep darknessthe eyes of the blind will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humble will have joyafter joy in the Lord,and the poor people will rejoice in the Holy One of Israe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ruthless one will vanish,the scorner will disappear, and all those who lie in wait with evil intentwill be kille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who, with their speech,accuse a person of wrongdoing,who set a trap for the one mediating at the city gateand without cause deprive the righteous of justic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e Lord who redeemed Abraham  says this about the house of Jacob:Jacob will no longer be ashamed,and his face will no longer be pa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when he sees his children,the work of my hands within his nation,they will honor my name,they will honor the Holy One of Jacob and stand in awe of the God of Israel.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who are confused will gain understanding,and those who grumble will accept in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Ariel,  Ariel,the city where David camped! Continue year after year;let the festivals rec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oppress Ariel,and there will be mourning and crying,and she will be to me like an Ari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camp in a circle around you;I will besiege you with earth ramps,and I will set up my siege towers against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be brought down;you will speak from the ground,and your words will come from low in the dust.Your voice will be like that of a spirit from the ground; your speech will whisper from the du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many foes  will be like fine dust, and many of the ruthless, like blowing chaff.Then suddenly, in an instan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will be punished by the Lord of Armieswith thunder, earthquake, and loud noise,storm, tempest, and a flame of consuming fir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many nations going out to battle against Ariel —all the attackers, the siege works against her,and those who oppress her —will then be like a dream, a vision in the night. ]]></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2026-06-21T07:58:53Z</dcterms:created>
  <dcterms:modified xsi:type="dcterms:W3CDTF">2026-06-21T07:58:53Z</dcterms:modified>
  <dc:title>Bible.com.au: Isaiah 29:1-24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