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8: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deed, all their tables are covered with vomit;there is no place without a sten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is he trying to teach?Who is he trying to instruct?Infants  just weaned from milk?Babies  removed from the br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aw after law, law after law,line after line, line after line,a little here, a little ther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he will speak to this peoplewith stammering speechand in a foreign languag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had said to them,“This is the place of rest;let the weary rest; this is the place of repose.”But they would not lis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rd of the Lord will come to them:“Law after law, law after law,line after line, line after line,a little here, a little there,”so they go stumbling backward,to be broken, trapped, and captured. A Deal with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ar the word of the Lord,  you scoffers who rule this people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you said, “We have made a covenant with Death,and we have an agreement with Sheol;when the overwhelming catastrophe  passes through, it will not touch us,because we have made falsehood our refugeand have hidden behind treache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e Lord God said:“Look, I have laid a stone  in Zion,a tested stone,a precious cornerstone, a sure foundation; the one who believes will be unshakabl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make justice the measuring lineand righteousness the mason’s level.” Hail will sweep away the false refuge,and water will flood your hiding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e to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r covenant with Death will be dissolved,and your agreement with Sheol will not last.When the overwhelming catastrophe passes through,you will be tramp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time it passes through,it will carry you away;it will pass through every morning —every day and every night.Only terror  will cause youto understand the messag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deed, the bed is too short to stretch out on,and its cover too small to wrap up 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Lord will rise up as he did at Mount Perazim. He will rise in wrath, as at the Valley of Gibeon, to do his work, his unexpected work,and to perform his task, his unfamiliar tas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ow, do not scoff,or your shackles will become stronger.Indeed, I have heard from the Lord God of Armiesa decree of destruction for the whole land. God’s Wonderful Adv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sten and hear my voice.Pay attention and hear what I s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es the plowman plow every day to plant seed?Does he continuously break up and cultivate the s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has leveled its surface,does he not then scatter black cumin and sow cumin?He plants wheat in rows and barley in plots,with spelt as their bor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God teaches him order;he instructs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ertainly black cumin is not threshedwith a threshing board,and a cart wheel is not rolled over the cumin.But black cumin is beaten out with a stick,and cumin with a r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majestic crown of Ephraim’s drunkards, and to the fading flower of its beautiful splendor,which is on the summit above the rich valley.Woe to those overcome with w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ead grain is crushed,but is not threshed endlessly.Though the wheel of the farmer’s cart rumbles,his horses do not crush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also comes from the Lord of Armies.He gives wondrous advice;he gives great wisdo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 the Lord has a strong and mighty one  —like a devastating hail storm,like a storm with strong flooding water.He will bring it across the land with his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ajestic crown of Ephraim’s drunkardswill be trampled underfo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ading flower of his beautiful splendor,which is on the summit above the rich valley,will be like a ripe fig before the summer harvest. Whoever sees it will swallow itwhile it is still in hi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at daythe Lord of Armies will become a crown of beautyand a diadem of splendor to the remnant of 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spirit of justiceto the one who sits in judgment, and strengthto those who repel attacks at the city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se stagger because of wineand stumble under the influence of beer:Priest and prophet stagger because of beer.They are confused by wine. They stumble because of beer.They are muddled in their visions.They stumble in their judgment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2026-08-03T16:07:06Z</dcterms:created>
  <dcterms:modified xsi:type="dcterms:W3CDTF">2026-08-03T16:07:06Z</dcterms:modified>
  <dc:title>Bible.com.au: Isaiah 28:1-29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